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7772400" cx="10058400"/>
  <p:notesSz cx="6858000" cy="9144000"/>
  <p:embeddedFontLst>
    <p:embeddedFont>
      <p:font typeface="Montserrat SemiBold"/>
      <p:regular r:id="rId8"/>
      <p:bold r:id="rId9"/>
      <p:italic r:id="rId10"/>
      <p:boldItalic r:id="rId11"/>
    </p:embeddedFont>
    <p:embeddedFont>
      <p:font typeface="Montserrat"/>
      <p:regular r:id="rId12"/>
      <p:bold r:id="rId13"/>
      <p:italic r:id="rId14"/>
      <p:boldItalic r:id="rId15"/>
    </p:embeddedFont>
    <p:embeddedFont>
      <p:font typeface="Montserrat Medium"/>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448">
          <p15:clr>
            <a:srgbClr val="747775"/>
          </p15:clr>
        </p15:guide>
        <p15:guide id="2" pos="316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448" orient="horz"/>
        <p:guide pos="316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MontserratSemiBold-boldItalic.fntdata"/><Relationship Id="rId10" Type="http://schemas.openxmlformats.org/officeDocument/2006/relationships/font" Target="fonts/MontserratSemiBold-italic.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ntserratSemiBold-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notesMaster" Target="notesMasters/notesMaster1.xml"/><Relationship Id="rId19" Type="http://schemas.openxmlformats.org/officeDocument/2006/relationships/font" Target="fonts/MontserratMedium-boldItalic.fntdata"/><Relationship Id="rId6" Type="http://schemas.openxmlformats.org/officeDocument/2006/relationships/slide" Target="slides/slide1.xml"/><Relationship Id="rId18" Type="http://schemas.openxmlformats.org/officeDocument/2006/relationships/font" Target="fonts/MontserratMedium-italic.fntdata"/><Relationship Id="rId7" Type="http://schemas.openxmlformats.org/officeDocument/2006/relationships/slide" Target="slides/slide2.xml"/><Relationship Id="rId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1cacaf12e4_0_11:notes"/>
          <p:cNvSpPr/>
          <p:nvPr>
            <p:ph idx="2" type="sldImg"/>
          </p:nvPr>
        </p:nvSpPr>
        <p:spPr>
          <a:xfrm>
            <a:off x="1210545" y="685800"/>
            <a:ext cx="44376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1cacaf12e4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42879" y="1125136"/>
            <a:ext cx="9372600" cy="31017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6400"/>
              <a:buNone/>
              <a:defRPr sz="6400"/>
            </a:lvl1pPr>
            <a:lvl2pPr lvl="1" algn="ctr">
              <a:spcBef>
                <a:spcPts val="0"/>
              </a:spcBef>
              <a:spcAft>
                <a:spcPts val="0"/>
              </a:spcAft>
              <a:buSzPts val="6400"/>
              <a:buNone/>
              <a:defRPr sz="6400"/>
            </a:lvl2pPr>
            <a:lvl3pPr lvl="2" algn="ctr">
              <a:spcBef>
                <a:spcPts val="0"/>
              </a:spcBef>
              <a:spcAft>
                <a:spcPts val="0"/>
              </a:spcAft>
              <a:buSzPts val="6400"/>
              <a:buNone/>
              <a:defRPr sz="6400"/>
            </a:lvl3pPr>
            <a:lvl4pPr lvl="3" algn="ctr">
              <a:spcBef>
                <a:spcPts val="0"/>
              </a:spcBef>
              <a:spcAft>
                <a:spcPts val="0"/>
              </a:spcAft>
              <a:buSzPts val="6400"/>
              <a:buNone/>
              <a:defRPr sz="6400"/>
            </a:lvl4pPr>
            <a:lvl5pPr lvl="4" algn="ctr">
              <a:spcBef>
                <a:spcPts val="0"/>
              </a:spcBef>
              <a:spcAft>
                <a:spcPts val="0"/>
              </a:spcAft>
              <a:buSzPts val="6400"/>
              <a:buNone/>
              <a:defRPr sz="6400"/>
            </a:lvl5pPr>
            <a:lvl6pPr lvl="5" algn="ctr">
              <a:spcBef>
                <a:spcPts val="0"/>
              </a:spcBef>
              <a:spcAft>
                <a:spcPts val="0"/>
              </a:spcAft>
              <a:buSzPts val="6400"/>
              <a:buNone/>
              <a:defRPr sz="6400"/>
            </a:lvl6pPr>
            <a:lvl7pPr lvl="6" algn="ctr">
              <a:spcBef>
                <a:spcPts val="0"/>
              </a:spcBef>
              <a:spcAft>
                <a:spcPts val="0"/>
              </a:spcAft>
              <a:buSzPts val="6400"/>
              <a:buNone/>
              <a:defRPr sz="6400"/>
            </a:lvl7pPr>
            <a:lvl8pPr lvl="7" algn="ctr">
              <a:spcBef>
                <a:spcPts val="0"/>
              </a:spcBef>
              <a:spcAft>
                <a:spcPts val="0"/>
              </a:spcAft>
              <a:buSzPts val="6400"/>
              <a:buNone/>
              <a:defRPr sz="6400"/>
            </a:lvl8pPr>
            <a:lvl9pPr lvl="8" algn="ctr">
              <a:spcBef>
                <a:spcPts val="0"/>
              </a:spcBef>
              <a:spcAft>
                <a:spcPts val="0"/>
              </a:spcAft>
              <a:buSzPts val="6400"/>
              <a:buNone/>
              <a:defRPr sz="6400"/>
            </a:lvl9pPr>
          </a:lstStyle>
          <a:p/>
        </p:txBody>
      </p:sp>
      <p:sp>
        <p:nvSpPr>
          <p:cNvPr id="11" name="Google Shape;11;p2"/>
          <p:cNvSpPr txBox="1"/>
          <p:nvPr>
            <p:ph idx="1" type="subTitle"/>
          </p:nvPr>
        </p:nvSpPr>
        <p:spPr>
          <a:xfrm>
            <a:off x="342870" y="4282678"/>
            <a:ext cx="9372600" cy="11976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3500"/>
              <a:buNone/>
              <a:defRPr sz="3500"/>
            </a:lvl1pPr>
            <a:lvl2pPr lvl="1" algn="ctr">
              <a:lnSpc>
                <a:spcPct val="100000"/>
              </a:lnSpc>
              <a:spcBef>
                <a:spcPts val="0"/>
              </a:spcBef>
              <a:spcAft>
                <a:spcPts val="0"/>
              </a:spcAft>
              <a:buSzPts val="3500"/>
              <a:buNone/>
              <a:defRPr sz="3500"/>
            </a:lvl2pPr>
            <a:lvl3pPr lvl="2" algn="ctr">
              <a:lnSpc>
                <a:spcPct val="100000"/>
              </a:lnSpc>
              <a:spcBef>
                <a:spcPts val="0"/>
              </a:spcBef>
              <a:spcAft>
                <a:spcPts val="0"/>
              </a:spcAft>
              <a:buSzPts val="3500"/>
              <a:buNone/>
              <a:defRPr sz="3500"/>
            </a:lvl3pPr>
            <a:lvl4pPr lvl="3" algn="ctr">
              <a:lnSpc>
                <a:spcPct val="100000"/>
              </a:lnSpc>
              <a:spcBef>
                <a:spcPts val="0"/>
              </a:spcBef>
              <a:spcAft>
                <a:spcPts val="0"/>
              </a:spcAft>
              <a:buSzPts val="3500"/>
              <a:buNone/>
              <a:defRPr sz="3500"/>
            </a:lvl4pPr>
            <a:lvl5pPr lvl="4" algn="ctr">
              <a:lnSpc>
                <a:spcPct val="100000"/>
              </a:lnSpc>
              <a:spcBef>
                <a:spcPts val="0"/>
              </a:spcBef>
              <a:spcAft>
                <a:spcPts val="0"/>
              </a:spcAft>
              <a:buSzPts val="3500"/>
              <a:buNone/>
              <a:defRPr sz="3500"/>
            </a:lvl5pPr>
            <a:lvl6pPr lvl="5" algn="ctr">
              <a:lnSpc>
                <a:spcPct val="100000"/>
              </a:lnSpc>
              <a:spcBef>
                <a:spcPts val="0"/>
              </a:spcBef>
              <a:spcAft>
                <a:spcPts val="0"/>
              </a:spcAft>
              <a:buSzPts val="3500"/>
              <a:buNone/>
              <a:defRPr sz="3500"/>
            </a:lvl6pPr>
            <a:lvl7pPr lvl="6" algn="ctr">
              <a:lnSpc>
                <a:spcPct val="100000"/>
              </a:lnSpc>
              <a:spcBef>
                <a:spcPts val="0"/>
              </a:spcBef>
              <a:spcAft>
                <a:spcPts val="0"/>
              </a:spcAft>
              <a:buSzPts val="3500"/>
              <a:buNone/>
              <a:defRPr sz="3500"/>
            </a:lvl7pPr>
            <a:lvl8pPr lvl="7" algn="ctr">
              <a:lnSpc>
                <a:spcPct val="100000"/>
              </a:lnSpc>
              <a:spcBef>
                <a:spcPts val="0"/>
              </a:spcBef>
              <a:spcAft>
                <a:spcPts val="0"/>
              </a:spcAft>
              <a:buSzPts val="3500"/>
              <a:buNone/>
              <a:defRPr sz="3500"/>
            </a:lvl8pPr>
            <a:lvl9pPr lvl="8" algn="ctr">
              <a:lnSpc>
                <a:spcPct val="100000"/>
              </a:lnSpc>
              <a:spcBef>
                <a:spcPts val="0"/>
              </a:spcBef>
              <a:spcAft>
                <a:spcPts val="0"/>
              </a:spcAft>
              <a:buSzPts val="3500"/>
              <a:buNone/>
              <a:defRPr sz="3500"/>
            </a:lvl9pPr>
          </a:lstStyle>
          <a:p/>
        </p:txBody>
      </p:sp>
      <p:sp>
        <p:nvSpPr>
          <p:cNvPr id="12" name="Google Shape;12;p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42870" y="1671478"/>
            <a:ext cx="9372600" cy="29670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14800"/>
              <a:buNone/>
              <a:defRPr sz="14800"/>
            </a:lvl1pPr>
            <a:lvl2pPr lvl="1" algn="ctr">
              <a:spcBef>
                <a:spcPts val="0"/>
              </a:spcBef>
              <a:spcAft>
                <a:spcPts val="0"/>
              </a:spcAft>
              <a:buSzPts val="14800"/>
              <a:buNone/>
              <a:defRPr sz="14800"/>
            </a:lvl2pPr>
            <a:lvl3pPr lvl="2" algn="ctr">
              <a:spcBef>
                <a:spcPts val="0"/>
              </a:spcBef>
              <a:spcAft>
                <a:spcPts val="0"/>
              </a:spcAft>
              <a:buSzPts val="14800"/>
              <a:buNone/>
              <a:defRPr sz="14800"/>
            </a:lvl3pPr>
            <a:lvl4pPr lvl="3" algn="ctr">
              <a:spcBef>
                <a:spcPts val="0"/>
              </a:spcBef>
              <a:spcAft>
                <a:spcPts val="0"/>
              </a:spcAft>
              <a:buSzPts val="14800"/>
              <a:buNone/>
              <a:defRPr sz="14800"/>
            </a:lvl4pPr>
            <a:lvl5pPr lvl="4" algn="ctr">
              <a:spcBef>
                <a:spcPts val="0"/>
              </a:spcBef>
              <a:spcAft>
                <a:spcPts val="0"/>
              </a:spcAft>
              <a:buSzPts val="14800"/>
              <a:buNone/>
              <a:defRPr sz="14800"/>
            </a:lvl5pPr>
            <a:lvl6pPr lvl="5" algn="ctr">
              <a:spcBef>
                <a:spcPts val="0"/>
              </a:spcBef>
              <a:spcAft>
                <a:spcPts val="0"/>
              </a:spcAft>
              <a:buSzPts val="14800"/>
              <a:buNone/>
              <a:defRPr sz="14800"/>
            </a:lvl6pPr>
            <a:lvl7pPr lvl="6" algn="ctr">
              <a:spcBef>
                <a:spcPts val="0"/>
              </a:spcBef>
              <a:spcAft>
                <a:spcPts val="0"/>
              </a:spcAft>
              <a:buSzPts val="14800"/>
              <a:buNone/>
              <a:defRPr sz="14800"/>
            </a:lvl7pPr>
            <a:lvl8pPr lvl="7" algn="ctr">
              <a:spcBef>
                <a:spcPts val="0"/>
              </a:spcBef>
              <a:spcAft>
                <a:spcPts val="0"/>
              </a:spcAft>
              <a:buSzPts val="14800"/>
              <a:buNone/>
              <a:defRPr sz="14800"/>
            </a:lvl8pPr>
            <a:lvl9pPr lvl="8" algn="ctr">
              <a:spcBef>
                <a:spcPts val="0"/>
              </a:spcBef>
              <a:spcAft>
                <a:spcPts val="0"/>
              </a:spcAft>
              <a:buSzPts val="14800"/>
              <a:buNone/>
              <a:defRPr sz="14800"/>
            </a:lvl9pPr>
          </a:lstStyle>
          <a:p>
            <a:r>
              <a:t>xx%</a:t>
            </a:r>
          </a:p>
        </p:txBody>
      </p:sp>
      <p:sp>
        <p:nvSpPr>
          <p:cNvPr id="46" name="Google Shape;46;p11"/>
          <p:cNvSpPr txBox="1"/>
          <p:nvPr>
            <p:ph idx="1" type="body"/>
          </p:nvPr>
        </p:nvSpPr>
        <p:spPr>
          <a:xfrm>
            <a:off x="342870" y="4763362"/>
            <a:ext cx="9372600" cy="1965600"/>
          </a:xfrm>
          <a:prstGeom prst="rect">
            <a:avLst/>
          </a:prstGeom>
        </p:spPr>
        <p:txBody>
          <a:bodyPr anchorCtr="0" anchor="t" bIns="113100" lIns="113100" spcFirstLastPara="1" rIns="113100" wrap="square" tIns="113100">
            <a:normAutofit/>
          </a:bodyPr>
          <a:lstStyle>
            <a:lvl1pPr indent="-368300" lvl="0" marL="457200" algn="ctr">
              <a:spcBef>
                <a:spcPts val="0"/>
              </a:spcBef>
              <a:spcAft>
                <a:spcPts val="0"/>
              </a:spcAft>
              <a:buSzPts val="2200"/>
              <a:buChar char="●"/>
              <a:defRPr/>
            </a:lvl1pPr>
            <a:lvl2pPr indent="-336550" lvl="1" marL="914400" algn="ctr">
              <a:spcBef>
                <a:spcPts val="0"/>
              </a:spcBef>
              <a:spcAft>
                <a:spcPts val="0"/>
              </a:spcAft>
              <a:buSzPts val="1700"/>
              <a:buChar char="○"/>
              <a:defRPr/>
            </a:lvl2pPr>
            <a:lvl3pPr indent="-336550" lvl="2" marL="1371600" algn="ctr">
              <a:spcBef>
                <a:spcPts val="0"/>
              </a:spcBef>
              <a:spcAft>
                <a:spcPts val="0"/>
              </a:spcAft>
              <a:buSzPts val="1700"/>
              <a:buChar char="■"/>
              <a:defRPr/>
            </a:lvl3pPr>
            <a:lvl4pPr indent="-336550" lvl="3" marL="1828800" algn="ctr">
              <a:spcBef>
                <a:spcPts val="0"/>
              </a:spcBef>
              <a:spcAft>
                <a:spcPts val="0"/>
              </a:spcAft>
              <a:buSzPts val="1700"/>
              <a:buChar char="●"/>
              <a:defRPr/>
            </a:lvl4pPr>
            <a:lvl5pPr indent="-336550" lvl="4" marL="2286000" algn="ctr">
              <a:spcBef>
                <a:spcPts val="0"/>
              </a:spcBef>
              <a:spcAft>
                <a:spcPts val="0"/>
              </a:spcAft>
              <a:buSzPts val="1700"/>
              <a:buChar char="○"/>
              <a:defRPr/>
            </a:lvl5pPr>
            <a:lvl6pPr indent="-336550" lvl="5" marL="2743200" algn="ctr">
              <a:spcBef>
                <a:spcPts val="0"/>
              </a:spcBef>
              <a:spcAft>
                <a:spcPts val="0"/>
              </a:spcAft>
              <a:buSzPts val="1700"/>
              <a:buChar char="■"/>
              <a:defRPr/>
            </a:lvl6pPr>
            <a:lvl7pPr indent="-336550" lvl="6" marL="3200400" algn="ctr">
              <a:spcBef>
                <a:spcPts val="0"/>
              </a:spcBef>
              <a:spcAft>
                <a:spcPts val="0"/>
              </a:spcAft>
              <a:buSzPts val="1700"/>
              <a:buChar char="●"/>
              <a:defRPr/>
            </a:lvl7pPr>
            <a:lvl8pPr indent="-336550" lvl="7" marL="3657600" algn="ctr">
              <a:spcBef>
                <a:spcPts val="0"/>
              </a:spcBef>
              <a:spcAft>
                <a:spcPts val="0"/>
              </a:spcAft>
              <a:buSzPts val="1700"/>
              <a:buChar char="○"/>
              <a:defRPr/>
            </a:lvl8pPr>
            <a:lvl9pPr indent="-336550" lvl="8" marL="4114800" algn="ctr">
              <a:spcBef>
                <a:spcPts val="0"/>
              </a:spcBef>
              <a:spcAft>
                <a:spcPts val="0"/>
              </a:spcAft>
              <a:buSzPts val="1700"/>
              <a:buChar char="■"/>
              <a:defRPr/>
            </a:lvl9pPr>
          </a:lstStyle>
          <a:p/>
        </p:txBody>
      </p:sp>
      <p:sp>
        <p:nvSpPr>
          <p:cNvPr id="47" name="Google Shape;47;p11"/>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42870" y="3250173"/>
            <a:ext cx="9372600" cy="1272000"/>
          </a:xfrm>
          <a:prstGeom prst="rect">
            <a:avLst/>
          </a:prstGeom>
        </p:spPr>
        <p:txBody>
          <a:bodyPr anchorCtr="0" anchor="ctr" bIns="113100" lIns="113100" spcFirstLastPara="1" rIns="113100" wrap="square" tIns="113100">
            <a:norm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p:txBody>
      </p:sp>
      <p:sp>
        <p:nvSpPr>
          <p:cNvPr id="15" name="Google Shape;15;p3"/>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18" name="Google Shape;18;p4"/>
          <p:cNvSpPr txBox="1"/>
          <p:nvPr>
            <p:ph idx="1" type="body"/>
          </p:nvPr>
        </p:nvSpPr>
        <p:spPr>
          <a:xfrm>
            <a:off x="342870" y="1741518"/>
            <a:ext cx="9372600" cy="5162700"/>
          </a:xfrm>
          <a:prstGeom prst="rect">
            <a:avLst/>
          </a:prstGeom>
        </p:spPr>
        <p:txBody>
          <a:bodyPr anchorCtr="0" anchor="t"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19" name="Google Shape;19;p4"/>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2" name="Google Shape;22;p5"/>
          <p:cNvSpPr txBox="1"/>
          <p:nvPr>
            <p:ph idx="1" type="body"/>
          </p:nvPr>
        </p:nvSpPr>
        <p:spPr>
          <a:xfrm>
            <a:off x="34287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3" name="Google Shape;23;p5"/>
          <p:cNvSpPr txBox="1"/>
          <p:nvPr>
            <p:ph idx="2" type="body"/>
          </p:nvPr>
        </p:nvSpPr>
        <p:spPr>
          <a:xfrm>
            <a:off x="5315640" y="1741518"/>
            <a:ext cx="4399800" cy="5162700"/>
          </a:xfrm>
          <a:prstGeom prst="rect">
            <a:avLst/>
          </a:prstGeom>
        </p:spPr>
        <p:txBody>
          <a:bodyPr anchorCtr="0" anchor="t" bIns="113100" lIns="113100" spcFirstLastPara="1" rIns="113100" wrap="square" tIns="113100">
            <a:normAutofit/>
          </a:bodyPr>
          <a:lstStyle>
            <a:lvl1pPr indent="-336550" lvl="0" marL="457200">
              <a:spcBef>
                <a:spcPts val="0"/>
              </a:spcBef>
              <a:spcAft>
                <a:spcPts val="0"/>
              </a:spcAft>
              <a:buSzPts val="1700"/>
              <a:buChar char="●"/>
              <a:defRPr sz="17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24" name="Google Shape;24;p5"/>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42870" y="672482"/>
            <a:ext cx="9372600" cy="865500"/>
          </a:xfrm>
          <a:prstGeom prst="rect">
            <a:avLst/>
          </a:prstGeom>
        </p:spPr>
        <p:txBody>
          <a:bodyPr anchorCtr="0" anchor="t" bIns="113100" lIns="113100" spcFirstLastPara="1" rIns="113100" wrap="square" tIns="113100">
            <a:normAutofit/>
          </a:bodyPr>
          <a:lstStyle>
            <a:lvl1pPr lvl="0">
              <a:spcBef>
                <a:spcPts val="0"/>
              </a:spcBef>
              <a:spcAft>
                <a:spcPts val="0"/>
              </a:spcAft>
              <a:buSzPts val="35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p:txBody>
      </p:sp>
      <p:sp>
        <p:nvSpPr>
          <p:cNvPr id="27" name="Google Shape;27;p6"/>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42870" y="839573"/>
            <a:ext cx="3088800" cy="1141800"/>
          </a:xfrm>
          <a:prstGeom prst="rect">
            <a:avLst/>
          </a:prstGeom>
        </p:spPr>
        <p:txBody>
          <a:bodyPr anchorCtr="0" anchor="b" bIns="113100" lIns="113100" spcFirstLastPara="1" rIns="113100" wrap="square" tIns="11310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0" name="Google Shape;30;p7"/>
          <p:cNvSpPr txBox="1"/>
          <p:nvPr>
            <p:ph idx="1" type="body"/>
          </p:nvPr>
        </p:nvSpPr>
        <p:spPr>
          <a:xfrm>
            <a:off x="342870" y="2099840"/>
            <a:ext cx="3088800" cy="4804500"/>
          </a:xfrm>
          <a:prstGeom prst="rect">
            <a:avLst/>
          </a:prstGeom>
        </p:spPr>
        <p:txBody>
          <a:bodyPr anchorCtr="0" anchor="t" bIns="113100" lIns="113100" spcFirstLastPara="1" rIns="113100" wrap="square" tIns="113100">
            <a:normAutofit/>
          </a:bodyPr>
          <a:lstStyle>
            <a:lvl1pPr indent="-323850" lvl="0" marL="457200">
              <a:spcBef>
                <a:spcPts val="0"/>
              </a:spcBef>
              <a:spcAft>
                <a:spcPts val="0"/>
              </a:spcAft>
              <a:buSzPts val="1500"/>
              <a:buChar char="●"/>
              <a:defRPr sz="1500"/>
            </a:lvl1pPr>
            <a:lvl2pPr indent="-323850" lvl="1" marL="914400">
              <a:spcBef>
                <a:spcPts val="0"/>
              </a:spcBef>
              <a:spcAft>
                <a:spcPts val="0"/>
              </a:spcAft>
              <a:buSzPts val="1500"/>
              <a:buChar char="○"/>
              <a:defRPr sz="1500"/>
            </a:lvl2pPr>
            <a:lvl3pPr indent="-323850" lvl="2" marL="1371600">
              <a:spcBef>
                <a:spcPts val="0"/>
              </a:spcBef>
              <a:spcAft>
                <a:spcPts val="0"/>
              </a:spcAft>
              <a:buSzPts val="1500"/>
              <a:buChar char="■"/>
              <a:defRPr sz="1500"/>
            </a:lvl3pPr>
            <a:lvl4pPr indent="-323850" lvl="3" marL="1828800">
              <a:spcBef>
                <a:spcPts val="0"/>
              </a:spcBef>
              <a:spcAft>
                <a:spcPts val="0"/>
              </a:spcAft>
              <a:buSzPts val="1500"/>
              <a:buChar char="●"/>
              <a:defRPr sz="1500"/>
            </a:lvl4pPr>
            <a:lvl5pPr indent="-323850" lvl="4" marL="2286000">
              <a:spcBef>
                <a:spcPts val="0"/>
              </a:spcBef>
              <a:spcAft>
                <a:spcPts val="0"/>
              </a:spcAft>
              <a:buSzPts val="1500"/>
              <a:buChar char="○"/>
              <a:defRPr sz="1500"/>
            </a:lvl5pPr>
            <a:lvl6pPr indent="-323850" lvl="5" marL="2743200">
              <a:spcBef>
                <a:spcPts val="0"/>
              </a:spcBef>
              <a:spcAft>
                <a:spcPts val="0"/>
              </a:spcAft>
              <a:buSzPts val="1500"/>
              <a:buChar char="■"/>
              <a:defRPr sz="1500"/>
            </a:lvl6pPr>
            <a:lvl7pPr indent="-323850" lvl="6" marL="3200400">
              <a:spcBef>
                <a:spcPts val="0"/>
              </a:spcBef>
              <a:spcAft>
                <a:spcPts val="0"/>
              </a:spcAft>
              <a:buSzPts val="1500"/>
              <a:buChar char="●"/>
              <a:defRPr sz="1500"/>
            </a:lvl7pPr>
            <a:lvl8pPr indent="-323850" lvl="7" marL="3657600">
              <a:spcBef>
                <a:spcPts val="0"/>
              </a:spcBef>
              <a:spcAft>
                <a:spcPts val="0"/>
              </a:spcAft>
              <a:buSzPts val="1500"/>
              <a:buChar char="○"/>
              <a:defRPr sz="1500"/>
            </a:lvl8pPr>
            <a:lvl9pPr indent="-323850" lvl="8" marL="4114800">
              <a:spcBef>
                <a:spcPts val="0"/>
              </a:spcBef>
              <a:spcAft>
                <a:spcPts val="0"/>
              </a:spcAft>
              <a:buSzPts val="1500"/>
              <a:buChar char="■"/>
              <a:defRPr sz="1500"/>
            </a:lvl9pPr>
          </a:lstStyle>
          <a:p/>
        </p:txBody>
      </p:sp>
      <p:sp>
        <p:nvSpPr>
          <p:cNvPr id="31" name="Google Shape;31;p7"/>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539275" y="680227"/>
            <a:ext cx="7004700" cy="6181800"/>
          </a:xfrm>
          <a:prstGeom prst="rect">
            <a:avLst/>
          </a:prstGeom>
        </p:spPr>
        <p:txBody>
          <a:bodyPr anchorCtr="0" anchor="ctr" bIns="113100" lIns="113100" spcFirstLastPara="1" rIns="113100" wrap="square" tIns="113100">
            <a:normAutofit/>
          </a:bodyPr>
          <a:lstStyle>
            <a:lvl1pPr lvl="0">
              <a:spcBef>
                <a:spcPts val="0"/>
              </a:spcBef>
              <a:spcAft>
                <a:spcPts val="0"/>
              </a:spcAft>
              <a:buSzPts val="5900"/>
              <a:buNone/>
              <a:defRPr sz="5900"/>
            </a:lvl1pPr>
            <a:lvl2pPr lvl="1">
              <a:spcBef>
                <a:spcPts val="0"/>
              </a:spcBef>
              <a:spcAft>
                <a:spcPts val="0"/>
              </a:spcAft>
              <a:buSzPts val="5900"/>
              <a:buNone/>
              <a:defRPr sz="5900"/>
            </a:lvl2pPr>
            <a:lvl3pPr lvl="2">
              <a:spcBef>
                <a:spcPts val="0"/>
              </a:spcBef>
              <a:spcAft>
                <a:spcPts val="0"/>
              </a:spcAft>
              <a:buSzPts val="5900"/>
              <a:buNone/>
              <a:defRPr sz="5900"/>
            </a:lvl3pPr>
            <a:lvl4pPr lvl="3">
              <a:spcBef>
                <a:spcPts val="0"/>
              </a:spcBef>
              <a:spcAft>
                <a:spcPts val="0"/>
              </a:spcAft>
              <a:buSzPts val="5900"/>
              <a:buNone/>
              <a:defRPr sz="5900"/>
            </a:lvl4pPr>
            <a:lvl5pPr lvl="4">
              <a:spcBef>
                <a:spcPts val="0"/>
              </a:spcBef>
              <a:spcAft>
                <a:spcPts val="0"/>
              </a:spcAft>
              <a:buSzPts val="5900"/>
              <a:buNone/>
              <a:defRPr sz="5900"/>
            </a:lvl5pPr>
            <a:lvl6pPr lvl="5">
              <a:spcBef>
                <a:spcPts val="0"/>
              </a:spcBef>
              <a:spcAft>
                <a:spcPts val="0"/>
              </a:spcAft>
              <a:buSzPts val="5900"/>
              <a:buNone/>
              <a:defRPr sz="5900"/>
            </a:lvl6pPr>
            <a:lvl7pPr lvl="6">
              <a:spcBef>
                <a:spcPts val="0"/>
              </a:spcBef>
              <a:spcAft>
                <a:spcPts val="0"/>
              </a:spcAft>
              <a:buSzPts val="5900"/>
              <a:buNone/>
              <a:defRPr sz="5900"/>
            </a:lvl7pPr>
            <a:lvl8pPr lvl="7">
              <a:spcBef>
                <a:spcPts val="0"/>
              </a:spcBef>
              <a:spcAft>
                <a:spcPts val="0"/>
              </a:spcAft>
              <a:buSzPts val="5900"/>
              <a:buNone/>
              <a:defRPr sz="5900"/>
            </a:lvl8pPr>
            <a:lvl9pPr lvl="8">
              <a:spcBef>
                <a:spcPts val="0"/>
              </a:spcBef>
              <a:spcAft>
                <a:spcPts val="0"/>
              </a:spcAft>
              <a:buSzPts val="5900"/>
              <a:buNone/>
              <a:defRPr sz="5900"/>
            </a:lvl9pPr>
          </a:lstStyle>
          <a:p/>
        </p:txBody>
      </p:sp>
      <p:sp>
        <p:nvSpPr>
          <p:cNvPr id="34" name="Google Shape;34;p8"/>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5029200" y="-189"/>
            <a:ext cx="5029200" cy="7772400"/>
          </a:xfrm>
          <a:prstGeom prst="rect">
            <a:avLst/>
          </a:prstGeom>
          <a:solidFill>
            <a:schemeClr val="lt2"/>
          </a:solidFill>
          <a:ln>
            <a:noFill/>
          </a:ln>
        </p:spPr>
        <p:txBody>
          <a:bodyPr anchorCtr="0" anchor="ctr" bIns="113100" lIns="113100" spcFirstLastPara="1" rIns="113100" wrap="square" tIns="1131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92050" y="1863464"/>
            <a:ext cx="4449600" cy="2239800"/>
          </a:xfrm>
          <a:prstGeom prst="rect">
            <a:avLst/>
          </a:prstGeom>
        </p:spPr>
        <p:txBody>
          <a:bodyPr anchorCtr="0" anchor="b" bIns="113100" lIns="113100" spcFirstLastPara="1" rIns="113100" wrap="square" tIns="11310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38" name="Google Shape;38;p9"/>
          <p:cNvSpPr txBox="1"/>
          <p:nvPr>
            <p:ph idx="1" type="subTitle"/>
          </p:nvPr>
        </p:nvSpPr>
        <p:spPr>
          <a:xfrm>
            <a:off x="292050" y="4235758"/>
            <a:ext cx="4449600" cy="1866300"/>
          </a:xfrm>
          <a:prstGeom prst="rect">
            <a:avLst/>
          </a:prstGeom>
        </p:spPr>
        <p:txBody>
          <a:bodyPr anchorCtr="0" anchor="t" bIns="113100" lIns="113100" spcFirstLastPara="1" rIns="113100" wrap="square" tIns="113100">
            <a:normAutofit/>
          </a:bodyPr>
          <a:lstStyle>
            <a:lvl1pPr lvl="0" algn="ctr">
              <a:lnSpc>
                <a:spcPct val="100000"/>
              </a:lnSpc>
              <a:spcBef>
                <a:spcPts val="0"/>
              </a:spcBef>
              <a:spcAft>
                <a:spcPts val="0"/>
              </a:spcAft>
              <a:buSzPts val="2600"/>
              <a:buNone/>
              <a:defRPr sz="2600"/>
            </a:lvl1pPr>
            <a:lvl2pPr lvl="1" algn="ctr">
              <a:lnSpc>
                <a:spcPct val="100000"/>
              </a:lnSpc>
              <a:spcBef>
                <a:spcPts val="0"/>
              </a:spcBef>
              <a:spcAft>
                <a:spcPts val="0"/>
              </a:spcAft>
              <a:buSzPts val="2600"/>
              <a:buNone/>
              <a:defRPr sz="2600"/>
            </a:lvl2pPr>
            <a:lvl3pPr lvl="2" algn="ctr">
              <a:lnSpc>
                <a:spcPct val="100000"/>
              </a:lnSpc>
              <a:spcBef>
                <a:spcPts val="0"/>
              </a:spcBef>
              <a:spcAft>
                <a:spcPts val="0"/>
              </a:spcAft>
              <a:buSzPts val="2600"/>
              <a:buNone/>
              <a:defRPr sz="2600"/>
            </a:lvl3pPr>
            <a:lvl4pPr lvl="3" algn="ctr">
              <a:lnSpc>
                <a:spcPct val="100000"/>
              </a:lnSpc>
              <a:spcBef>
                <a:spcPts val="0"/>
              </a:spcBef>
              <a:spcAft>
                <a:spcPts val="0"/>
              </a:spcAft>
              <a:buSzPts val="2600"/>
              <a:buNone/>
              <a:defRPr sz="2600"/>
            </a:lvl4pPr>
            <a:lvl5pPr lvl="4" algn="ctr">
              <a:lnSpc>
                <a:spcPct val="100000"/>
              </a:lnSpc>
              <a:spcBef>
                <a:spcPts val="0"/>
              </a:spcBef>
              <a:spcAft>
                <a:spcPts val="0"/>
              </a:spcAft>
              <a:buSzPts val="2600"/>
              <a:buNone/>
              <a:defRPr sz="2600"/>
            </a:lvl5pPr>
            <a:lvl6pPr lvl="5" algn="ctr">
              <a:lnSpc>
                <a:spcPct val="100000"/>
              </a:lnSpc>
              <a:spcBef>
                <a:spcPts val="0"/>
              </a:spcBef>
              <a:spcAft>
                <a:spcPts val="0"/>
              </a:spcAft>
              <a:buSzPts val="2600"/>
              <a:buNone/>
              <a:defRPr sz="2600"/>
            </a:lvl6pPr>
            <a:lvl7pPr lvl="6" algn="ctr">
              <a:lnSpc>
                <a:spcPct val="100000"/>
              </a:lnSpc>
              <a:spcBef>
                <a:spcPts val="0"/>
              </a:spcBef>
              <a:spcAft>
                <a:spcPts val="0"/>
              </a:spcAft>
              <a:buSzPts val="2600"/>
              <a:buNone/>
              <a:defRPr sz="2600"/>
            </a:lvl7pPr>
            <a:lvl8pPr lvl="7" algn="ctr">
              <a:lnSpc>
                <a:spcPct val="100000"/>
              </a:lnSpc>
              <a:spcBef>
                <a:spcPts val="0"/>
              </a:spcBef>
              <a:spcAft>
                <a:spcPts val="0"/>
              </a:spcAft>
              <a:buSzPts val="2600"/>
              <a:buNone/>
              <a:defRPr sz="2600"/>
            </a:lvl8pPr>
            <a:lvl9pPr lvl="8" algn="ctr">
              <a:lnSpc>
                <a:spcPct val="100000"/>
              </a:lnSpc>
              <a:spcBef>
                <a:spcPts val="0"/>
              </a:spcBef>
              <a:spcAft>
                <a:spcPts val="0"/>
              </a:spcAft>
              <a:buSzPts val="2600"/>
              <a:buNone/>
              <a:defRPr sz="2600"/>
            </a:lvl9pPr>
          </a:lstStyle>
          <a:p/>
        </p:txBody>
      </p:sp>
      <p:sp>
        <p:nvSpPr>
          <p:cNvPr id="39" name="Google Shape;39;p9"/>
          <p:cNvSpPr txBox="1"/>
          <p:nvPr>
            <p:ph idx="2" type="body"/>
          </p:nvPr>
        </p:nvSpPr>
        <p:spPr>
          <a:xfrm>
            <a:off x="5433450" y="1094158"/>
            <a:ext cx="4220700" cy="5583600"/>
          </a:xfrm>
          <a:prstGeom prst="rect">
            <a:avLst/>
          </a:prstGeom>
        </p:spPr>
        <p:txBody>
          <a:bodyPr anchorCtr="0" anchor="ctr" bIns="113100" lIns="113100" spcFirstLastPara="1" rIns="113100" wrap="square" tIns="113100">
            <a:normAutofit/>
          </a:bodyPr>
          <a:lstStyle>
            <a:lvl1pPr indent="-368300" lvl="0" marL="457200">
              <a:spcBef>
                <a:spcPts val="0"/>
              </a:spcBef>
              <a:spcAft>
                <a:spcPts val="0"/>
              </a:spcAft>
              <a:buSzPts val="2200"/>
              <a:buChar char="●"/>
              <a:defRPr/>
            </a:lvl1pPr>
            <a:lvl2pPr indent="-336550" lvl="1" marL="914400">
              <a:spcBef>
                <a:spcPts val="0"/>
              </a:spcBef>
              <a:spcAft>
                <a:spcPts val="0"/>
              </a:spcAft>
              <a:buSzPts val="1700"/>
              <a:buChar char="○"/>
              <a:defRPr/>
            </a:lvl2pPr>
            <a:lvl3pPr indent="-336550" lvl="2" marL="1371600">
              <a:spcBef>
                <a:spcPts val="0"/>
              </a:spcBef>
              <a:spcAft>
                <a:spcPts val="0"/>
              </a:spcAft>
              <a:buSzPts val="1700"/>
              <a:buChar char="■"/>
              <a:defRPr/>
            </a:lvl3pPr>
            <a:lvl4pPr indent="-336550" lvl="3" marL="1828800">
              <a:spcBef>
                <a:spcPts val="0"/>
              </a:spcBef>
              <a:spcAft>
                <a:spcPts val="0"/>
              </a:spcAft>
              <a:buSzPts val="1700"/>
              <a:buChar char="●"/>
              <a:defRPr/>
            </a:lvl4pPr>
            <a:lvl5pPr indent="-336550" lvl="4" marL="2286000">
              <a:spcBef>
                <a:spcPts val="0"/>
              </a:spcBef>
              <a:spcAft>
                <a:spcPts val="0"/>
              </a:spcAft>
              <a:buSzPts val="1700"/>
              <a:buChar char="○"/>
              <a:defRPr/>
            </a:lvl5pPr>
            <a:lvl6pPr indent="-336550" lvl="5" marL="2743200">
              <a:spcBef>
                <a:spcPts val="0"/>
              </a:spcBef>
              <a:spcAft>
                <a:spcPts val="0"/>
              </a:spcAft>
              <a:buSzPts val="1700"/>
              <a:buChar char="■"/>
              <a:defRPr/>
            </a:lvl6pPr>
            <a:lvl7pPr indent="-336550" lvl="6" marL="3200400">
              <a:spcBef>
                <a:spcPts val="0"/>
              </a:spcBef>
              <a:spcAft>
                <a:spcPts val="0"/>
              </a:spcAft>
              <a:buSzPts val="1700"/>
              <a:buChar char="●"/>
              <a:defRPr/>
            </a:lvl7pPr>
            <a:lvl8pPr indent="-336550" lvl="7" marL="3657600">
              <a:spcBef>
                <a:spcPts val="0"/>
              </a:spcBef>
              <a:spcAft>
                <a:spcPts val="0"/>
              </a:spcAft>
              <a:buSzPts val="1700"/>
              <a:buChar char="○"/>
              <a:defRPr/>
            </a:lvl8pPr>
            <a:lvl9pPr indent="-336550" lvl="8" marL="4114800">
              <a:spcBef>
                <a:spcPts val="0"/>
              </a:spcBef>
              <a:spcAft>
                <a:spcPts val="0"/>
              </a:spcAft>
              <a:buSzPts val="1700"/>
              <a:buChar char="■"/>
              <a:defRPr/>
            </a:lvl9pPr>
          </a:lstStyle>
          <a:p/>
        </p:txBody>
      </p:sp>
      <p:sp>
        <p:nvSpPr>
          <p:cNvPr id="40" name="Google Shape;40;p9"/>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42870" y="6392869"/>
            <a:ext cx="6598800" cy="914400"/>
          </a:xfrm>
          <a:prstGeom prst="rect">
            <a:avLst/>
          </a:prstGeom>
        </p:spPr>
        <p:txBody>
          <a:bodyPr anchorCtr="0" anchor="ctr" bIns="113100" lIns="113100" spcFirstLastPara="1" rIns="113100" wrap="square" tIns="113100">
            <a:normAutofit/>
          </a:bodyPr>
          <a:lstStyle>
            <a:lvl1pPr indent="-228600" lvl="0" marL="457200">
              <a:lnSpc>
                <a:spcPct val="100000"/>
              </a:lnSpc>
              <a:spcBef>
                <a:spcPts val="0"/>
              </a:spcBef>
              <a:spcAft>
                <a:spcPts val="0"/>
              </a:spcAft>
              <a:buSzPts val="2200"/>
              <a:buNone/>
              <a:defRPr/>
            </a:lvl1pPr>
          </a:lstStyle>
          <a:p/>
        </p:txBody>
      </p:sp>
      <p:sp>
        <p:nvSpPr>
          <p:cNvPr id="43" name="Google Shape;43;p10"/>
          <p:cNvSpPr txBox="1"/>
          <p:nvPr>
            <p:ph idx="12" type="sldNum"/>
          </p:nvPr>
        </p:nvSpPr>
        <p:spPr>
          <a:xfrm>
            <a:off x="9319704" y="7046639"/>
            <a:ext cx="603600" cy="594900"/>
          </a:xfrm>
          <a:prstGeom prst="rect">
            <a:avLst/>
          </a:prstGeom>
        </p:spPr>
        <p:txBody>
          <a:bodyPr anchorCtr="0" anchor="ctr" bIns="113100" lIns="113100" spcFirstLastPara="1" rIns="113100" wrap="square" tIns="1131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42870" y="672482"/>
            <a:ext cx="9372600" cy="865500"/>
          </a:xfrm>
          <a:prstGeom prst="rect">
            <a:avLst/>
          </a:prstGeom>
          <a:noFill/>
          <a:ln>
            <a:noFill/>
          </a:ln>
        </p:spPr>
        <p:txBody>
          <a:bodyPr anchorCtr="0" anchor="t" bIns="113100" lIns="113100" spcFirstLastPara="1" rIns="113100" wrap="square" tIns="113100">
            <a:normAutofit/>
          </a:bodyPr>
          <a:lstStyle>
            <a:lvl1pPr lvl="0">
              <a:spcBef>
                <a:spcPts val="0"/>
              </a:spcBef>
              <a:spcAft>
                <a:spcPts val="0"/>
              </a:spcAft>
              <a:buClr>
                <a:schemeClr val="dk1"/>
              </a:buClr>
              <a:buSzPts val="3500"/>
              <a:buNone/>
              <a:defRPr sz="3500">
                <a:solidFill>
                  <a:schemeClr val="dk1"/>
                </a:solidFill>
              </a:defRPr>
            </a:lvl1pPr>
            <a:lvl2pPr lvl="1">
              <a:spcBef>
                <a:spcPts val="0"/>
              </a:spcBef>
              <a:spcAft>
                <a:spcPts val="0"/>
              </a:spcAft>
              <a:buClr>
                <a:schemeClr val="dk1"/>
              </a:buClr>
              <a:buSzPts val="3500"/>
              <a:buNone/>
              <a:defRPr sz="3500">
                <a:solidFill>
                  <a:schemeClr val="dk1"/>
                </a:solidFill>
              </a:defRPr>
            </a:lvl2pPr>
            <a:lvl3pPr lvl="2">
              <a:spcBef>
                <a:spcPts val="0"/>
              </a:spcBef>
              <a:spcAft>
                <a:spcPts val="0"/>
              </a:spcAft>
              <a:buClr>
                <a:schemeClr val="dk1"/>
              </a:buClr>
              <a:buSzPts val="3500"/>
              <a:buNone/>
              <a:defRPr sz="3500">
                <a:solidFill>
                  <a:schemeClr val="dk1"/>
                </a:solidFill>
              </a:defRPr>
            </a:lvl3pPr>
            <a:lvl4pPr lvl="3">
              <a:spcBef>
                <a:spcPts val="0"/>
              </a:spcBef>
              <a:spcAft>
                <a:spcPts val="0"/>
              </a:spcAft>
              <a:buClr>
                <a:schemeClr val="dk1"/>
              </a:buClr>
              <a:buSzPts val="3500"/>
              <a:buNone/>
              <a:defRPr sz="3500">
                <a:solidFill>
                  <a:schemeClr val="dk1"/>
                </a:solidFill>
              </a:defRPr>
            </a:lvl4pPr>
            <a:lvl5pPr lvl="4">
              <a:spcBef>
                <a:spcPts val="0"/>
              </a:spcBef>
              <a:spcAft>
                <a:spcPts val="0"/>
              </a:spcAft>
              <a:buClr>
                <a:schemeClr val="dk1"/>
              </a:buClr>
              <a:buSzPts val="3500"/>
              <a:buNone/>
              <a:defRPr sz="3500">
                <a:solidFill>
                  <a:schemeClr val="dk1"/>
                </a:solidFill>
              </a:defRPr>
            </a:lvl5pPr>
            <a:lvl6pPr lvl="5">
              <a:spcBef>
                <a:spcPts val="0"/>
              </a:spcBef>
              <a:spcAft>
                <a:spcPts val="0"/>
              </a:spcAft>
              <a:buClr>
                <a:schemeClr val="dk1"/>
              </a:buClr>
              <a:buSzPts val="3500"/>
              <a:buNone/>
              <a:defRPr sz="3500">
                <a:solidFill>
                  <a:schemeClr val="dk1"/>
                </a:solidFill>
              </a:defRPr>
            </a:lvl6pPr>
            <a:lvl7pPr lvl="6">
              <a:spcBef>
                <a:spcPts val="0"/>
              </a:spcBef>
              <a:spcAft>
                <a:spcPts val="0"/>
              </a:spcAft>
              <a:buClr>
                <a:schemeClr val="dk1"/>
              </a:buClr>
              <a:buSzPts val="3500"/>
              <a:buNone/>
              <a:defRPr sz="3500">
                <a:solidFill>
                  <a:schemeClr val="dk1"/>
                </a:solidFill>
              </a:defRPr>
            </a:lvl7pPr>
            <a:lvl8pPr lvl="7">
              <a:spcBef>
                <a:spcPts val="0"/>
              </a:spcBef>
              <a:spcAft>
                <a:spcPts val="0"/>
              </a:spcAft>
              <a:buClr>
                <a:schemeClr val="dk1"/>
              </a:buClr>
              <a:buSzPts val="3500"/>
              <a:buNone/>
              <a:defRPr sz="3500">
                <a:solidFill>
                  <a:schemeClr val="dk1"/>
                </a:solidFill>
              </a:defRPr>
            </a:lvl8pPr>
            <a:lvl9pPr lvl="8">
              <a:spcBef>
                <a:spcPts val="0"/>
              </a:spcBef>
              <a:spcAft>
                <a:spcPts val="0"/>
              </a:spcAft>
              <a:buClr>
                <a:schemeClr val="dk1"/>
              </a:buClr>
              <a:buSzPts val="3500"/>
              <a:buNone/>
              <a:defRPr sz="3500">
                <a:solidFill>
                  <a:schemeClr val="dk1"/>
                </a:solidFill>
              </a:defRPr>
            </a:lvl9pPr>
          </a:lstStyle>
          <a:p/>
        </p:txBody>
      </p:sp>
      <p:sp>
        <p:nvSpPr>
          <p:cNvPr id="7" name="Google Shape;7;p1"/>
          <p:cNvSpPr txBox="1"/>
          <p:nvPr>
            <p:ph idx="1" type="body"/>
          </p:nvPr>
        </p:nvSpPr>
        <p:spPr>
          <a:xfrm>
            <a:off x="342870" y="1741518"/>
            <a:ext cx="9372600" cy="5162700"/>
          </a:xfrm>
          <a:prstGeom prst="rect">
            <a:avLst/>
          </a:prstGeom>
          <a:noFill/>
          <a:ln>
            <a:noFill/>
          </a:ln>
        </p:spPr>
        <p:txBody>
          <a:bodyPr anchorCtr="0" anchor="t" bIns="113100" lIns="113100" spcFirstLastPara="1" rIns="113100" wrap="square" tIns="113100">
            <a:normAutofit/>
          </a:bodyPr>
          <a:lstStyle>
            <a:lvl1pPr indent="-368300" lvl="0" marL="457200">
              <a:lnSpc>
                <a:spcPct val="115000"/>
              </a:lnSpc>
              <a:spcBef>
                <a:spcPts val="0"/>
              </a:spcBef>
              <a:spcAft>
                <a:spcPts val="0"/>
              </a:spcAft>
              <a:buClr>
                <a:schemeClr val="dk2"/>
              </a:buClr>
              <a:buSzPts val="2200"/>
              <a:buChar char="●"/>
              <a:defRPr sz="2200">
                <a:solidFill>
                  <a:schemeClr val="dk2"/>
                </a:solidFill>
              </a:defRPr>
            </a:lvl1pPr>
            <a:lvl2pPr indent="-336550" lvl="1" marL="914400">
              <a:lnSpc>
                <a:spcPct val="115000"/>
              </a:lnSpc>
              <a:spcBef>
                <a:spcPts val="0"/>
              </a:spcBef>
              <a:spcAft>
                <a:spcPts val="0"/>
              </a:spcAft>
              <a:buClr>
                <a:schemeClr val="dk2"/>
              </a:buClr>
              <a:buSzPts val="1700"/>
              <a:buChar char="○"/>
              <a:defRPr sz="1700">
                <a:solidFill>
                  <a:schemeClr val="dk2"/>
                </a:solidFill>
              </a:defRPr>
            </a:lvl2pPr>
            <a:lvl3pPr indent="-336550" lvl="2" marL="1371600">
              <a:lnSpc>
                <a:spcPct val="115000"/>
              </a:lnSpc>
              <a:spcBef>
                <a:spcPts val="0"/>
              </a:spcBef>
              <a:spcAft>
                <a:spcPts val="0"/>
              </a:spcAft>
              <a:buClr>
                <a:schemeClr val="dk2"/>
              </a:buClr>
              <a:buSzPts val="1700"/>
              <a:buChar char="■"/>
              <a:defRPr sz="1700">
                <a:solidFill>
                  <a:schemeClr val="dk2"/>
                </a:solidFill>
              </a:defRPr>
            </a:lvl3pPr>
            <a:lvl4pPr indent="-336550" lvl="3" marL="1828800">
              <a:lnSpc>
                <a:spcPct val="115000"/>
              </a:lnSpc>
              <a:spcBef>
                <a:spcPts val="0"/>
              </a:spcBef>
              <a:spcAft>
                <a:spcPts val="0"/>
              </a:spcAft>
              <a:buClr>
                <a:schemeClr val="dk2"/>
              </a:buClr>
              <a:buSzPts val="1700"/>
              <a:buChar char="●"/>
              <a:defRPr sz="1700">
                <a:solidFill>
                  <a:schemeClr val="dk2"/>
                </a:solidFill>
              </a:defRPr>
            </a:lvl4pPr>
            <a:lvl5pPr indent="-336550" lvl="4" marL="2286000">
              <a:lnSpc>
                <a:spcPct val="115000"/>
              </a:lnSpc>
              <a:spcBef>
                <a:spcPts val="0"/>
              </a:spcBef>
              <a:spcAft>
                <a:spcPts val="0"/>
              </a:spcAft>
              <a:buClr>
                <a:schemeClr val="dk2"/>
              </a:buClr>
              <a:buSzPts val="1700"/>
              <a:buChar char="○"/>
              <a:defRPr sz="1700">
                <a:solidFill>
                  <a:schemeClr val="dk2"/>
                </a:solidFill>
              </a:defRPr>
            </a:lvl5pPr>
            <a:lvl6pPr indent="-336550" lvl="5" marL="2743200">
              <a:lnSpc>
                <a:spcPct val="115000"/>
              </a:lnSpc>
              <a:spcBef>
                <a:spcPts val="0"/>
              </a:spcBef>
              <a:spcAft>
                <a:spcPts val="0"/>
              </a:spcAft>
              <a:buClr>
                <a:schemeClr val="dk2"/>
              </a:buClr>
              <a:buSzPts val="1700"/>
              <a:buChar char="■"/>
              <a:defRPr sz="1700">
                <a:solidFill>
                  <a:schemeClr val="dk2"/>
                </a:solidFill>
              </a:defRPr>
            </a:lvl6pPr>
            <a:lvl7pPr indent="-336550" lvl="6" marL="3200400">
              <a:lnSpc>
                <a:spcPct val="115000"/>
              </a:lnSpc>
              <a:spcBef>
                <a:spcPts val="0"/>
              </a:spcBef>
              <a:spcAft>
                <a:spcPts val="0"/>
              </a:spcAft>
              <a:buClr>
                <a:schemeClr val="dk2"/>
              </a:buClr>
              <a:buSzPts val="1700"/>
              <a:buChar char="●"/>
              <a:defRPr sz="1700">
                <a:solidFill>
                  <a:schemeClr val="dk2"/>
                </a:solidFill>
              </a:defRPr>
            </a:lvl7pPr>
            <a:lvl8pPr indent="-336550" lvl="7" marL="3657600">
              <a:lnSpc>
                <a:spcPct val="115000"/>
              </a:lnSpc>
              <a:spcBef>
                <a:spcPts val="0"/>
              </a:spcBef>
              <a:spcAft>
                <a:spcPts val="0"/>
              </a:spcAft>
              <a:buClr>
                <a:schemeClr val="dk2"/>
              </a:buClr>
              <a:buSzPts val="1700"/>
              <a:buChar char="○"/>
              <a:defRPr sz="1700">
                <a:solidFill>
                  <a:schemeClr val="dk2"/>
                </a:solidFill>
              </a:defRPr>
            </a:lvl8pPr>
            <a:lvl9pPr indent="-336550" lvl="8" marL="4114800">
              <a:lnSpc>
                <a:spcPct val="115000"/>
              </a:lnSpc>
              <a:spcBef>
                <a:spcPts val="0"/>
              </a:spcBef>
              <a:spcAft>
                <a:spcPts val="0"/>
              </a:spcAft>
              <a:buClr>
                <a:schemeClr val="dk2"/>
              </a:buClr>
              <a:buSzPts val="1700"/>
              <a:buChar char="■"/>
              <a:defRPr sz="1700">
                <a:solidFill>
                  <a:schemeClr val="dk2"/>
                </a:solidFill>
              </a:defRPr>
            </a:lvl9pPr>
          </a:lstStyle>
          <a:p/>
        </p:txBody>
      </p:sp>
      <p:sp>
        <p:nvSpPr>
          <p:cNvPr id="8" name="Google Shape;8;p1"/>
          <p:cNvSpPr txBox="1"/>
          <p:nvPr>
            <p:ph idx="12" type="sldNum"/>
          </p:nvPr>
        </p:nvSpPr>
        <p:spPr>
          <a:xfrm>
            <a:off x="9319704" y="7046639"/>
            <a:ext cx="603600" cy="594900"/>
          </a:xfrm>
          <a:prstGeom prst="rect">
            <a:avLst/>
          </a:prstGeom>
          <a:noFill/>
          <a:ln>
            <a:noFill/>
          </a:ln>
        </p:spPr>
        <p:txBody>
          <a:bodyPr anchorCtr="0" anchor="ctr" bIns="113100" lIns="113100" spcFirstLastPara="1" rIns="113100" wrap="square" tIns="113100">
            <a:normAutofit/>
          </a:bodyPr>
          <a:lstStyle>
            <a:lvl1pPr lvl="0" algn="r">
              <a:buNone/>
              <a:defRPr sz="1200">
                <a:solidFill>
                  <a:schemeClr val="dk2"/>
                </a:solidFill>
              </a:defRPr>
            </a:lvl1pPr>
            <a:lvl2pPr lvl="1" algn="r">
              <a:buNone/>
              <a:defRPr sz="1200">
                <a:solidFill>
                  <a:schemeClr val="dk2"/>
                </a:solidFill>
              </a:defRPr>
            </a:lvl2pPr>
            <a:lvl3pPr lvl="2" algn="r">
              <a:buNone/>
              <a:defRPr sz="1200">
                <a:solidFill>
                  <a:schemeClr val="dk2"/>
                </a:solidFill>
              </a:defRPr>
            </a:lvl3pPr>
            <a:lvl4pPr lvl="3" algn="r">
              <a:buNone/>
              <a:defRPr sz="1200">
                <a:solidFill>
                  <a:schemeClr val="dk2"/>
                </a:solidFill>
              </a:defRPr>
            </a:lvl4pPr>
            <a:lvl5pPr lvl="4" algn="r">
              <a:buNone/>
              <a:defRPr sz="1200">
                <a:solidFill>
                  <a:schemeClr val="dk2"/>
                </a:solidFill>
              </a:defRPr>
            </a:lvl5pPr>
            <a:lvl6pPr lvl="5" algn="r">
              <a:buNone/>
              <a:defRPr sz="1200">
                <a:solidFill>
                  <a:schemeClr val="dk2"/>
                </a:solidFill>
              </a:defRPr>
            </a:lvl6pPr>
            <a:lvl7pPr lvl="6" algn="r">
              <a:buNone/>
              <a:defRPr sz="1200">
                <a:solidFill>
                  <a:schemeClr val="dk2"/>
                </a:solidFill>
              </a:defRPr>
            </a:lvl7pPr>
            <a:lvl8pPr lvl="7" algn="r">
              <a:buNone/>
              <a:defRPr sz="1200">
                <a:solidFill>
                  <a:schemeClr val="dk2"/>
                </a:solidFill>
              </a:defRPr>
            </a:lvl8pPr>
            <a:lvl9pPr lvl="8" algn="r">
              <a:buNone/>
              <a:defRPr sz="12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1609" l="0" r="0" t="1610"/>
          <a:stretch/>
        </p:blipFill>
        <p:spPr>
          <a:xfrm>
            <a:off x="0" y="0"/>
            <a:ext cx="10070098" cy="7783678"/>
          </a:xfrm>
          <a:prstGeom prst="rect">
            <a:avLst/>
          </a:prstGeom>
          <a:noFill/>
          <a:ln>
            <a:noFill/>
          </a:ln>
        </p:spPr>
      </p:pic>
      <p:sp>
        <p:nvSpPr>
          <p:cNvPr id="55" name="Google Shape;55;p13"/>
          <p:cNvSpPr/>
          <p:nvPr/>
        </p:nvSpPr>
        <p:spPr>
          <a:xfrm>
            <a:off x="0" y="4880875"/>
            <a:ext cx="10070100" cy="2903100"/>
          </a:xfrm>
          <a:prstGeom prst="rect">
            <a:avLst/>
          </a:prstGeom>
          <a:gradFill>
            <a:gsLst>
              <a:gs pos="0">
                <a:srgbClr val="026873"/>
              </a:gs>
              <a:gs pos="100000">
                <a:srgbClr val="0D4552"/>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p:nvPr/>
        </p:nvSpPr>
        <p:spPr>
          <a:xfrm>
            <a:off x="7272125" y="5241550"/>
            <a:ext cx="2203200" cy="2039400"/>
          </a:xfrm>
          <a:prstGeom prst="heart">
            <a:avLst/>
          </a:prstGeom>
          <a:noFill/>
          <a:ln cap="flat" cmpd="sng" w="152400">
            <a:solidFill>
              <a:srgbClr val="003B4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 name="Google Shape;57;p13"/>
          <p:cNvSpPr txBox="1"/>
          <p:nvPr/>
        </p:nvSpPr>
        <p:spPr>
          <a:xfrm>
            <a:off x="6877575" y="5396550"/>
            <a:ext cx="3000000" cy="1754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200">
                <a:solidFill>
                  <a:schemeClr val="lt1"/>
                </a:solidFill>
                <a:latin typeface="Montserrat Medium"/>
                <a:ea typeface="Montserrat Medium"/>
                <a:cs typeface="Montserrat Medium"/>
                <a:sym typeface="Montserrat Medium"/>
              </a:rPr>
              <a:t>Y</a:t>
            </a:r>
            <a:r>
              <a:rPr lang="en" sz="3200">
                <a:solidFill>
                  <a:schemeClr val="lt1"/>
                </a:solidFill>
                <a:latin typeface="Montserrat Medium"/>
                <a:ea typeface="Montserrat Medium"/>
                <a:cs typeface="Montserrat Medium"/>
                <a:sym typeface="Montserrat Medium"/>
              </a:rPr>
              <a:t>our health</a:t>
            </a:r>
            <a:r>
              <a:rPr lang="en" sz="3200">
                <a:solidFill>
                  <a:schemeClr val="lt1"/>
                </a:solidFill>
                <a:latin typeface="Montserrat Medium"/>
                <a:ea typeface="Montserrat Medium"/>
                <a:cs typeface="Montserrat Medium"/>
                <a:sym typeface="Montserrat Medium"/>
              </a:rPr>
              <a:t>.</a:t>
            </a:r>
            <a:endParaRPr sz="32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lang="en" sz="3200">
                <a:solidFill>
                  <a:schemeClr val="lt1"/>
                </a:solidFill>
                <a:latin typeface="Montserrat Medium"/>
                <a:ea typeface="Montserrat Medium"/>
                <a:cs typeface="Montserrat Medium"/>
                <a:sym typeface="Montserrat Medium"/>
              </a:rPr>
              <a:t>Your data.</a:t>
            </a:r>
            <a:endParaRPr sz="3200">
              <a:solidFill>
                <a:schemeClr val="lt1"/>
              </a:solidFill>
              <a:latin typeface="Montserrat Medium"/>
              <a:ea typeface="Montserrat Medium"/>
              <a:cs typeface="Montserrat Medium"/>
              <a:sym typeface="Montserrat Medium"/>
            </a:endParaRPr>
          </a:p>
          <a:p>
            <a:pPr indent="0" lvl="0" marL="0" rtl="0" algn="ctr">
              <a:spcBef>
                <a:spcPts val="0"/>
              </a:spcBef>
              <a:spcAft>
                <a:spcPts val="0"/>
              </a:spcAft>
              <a:buNone/>
            </a:pPr>
            <a:r>
              <a:rPr b="1" lang="en" sz="3800">
                <a:solidFill>
                  <a:srgbClr val="00BC6F"/>
                </a:solidFill>
                <a:latin typeface="Montserrat"/>
                <a:ea typeface="Montserrat"/>
                <a:cs typeface="Montserrat"/>
                <a:sym typeface="Montserrat"/>
              </a:rPr>
              <a:t>Your care.</a:t>
            </a:r>
            <a:endParaRPr sz="3800">
              <a:solidFill>
                <a:srgbClr val="00BC6F"/>
              </a:solidFill>
              <a:latin typeface="Montserrat SemiBold"/>
              <a:ea typeface="Montserrat SemiBold"/>
              <a:cs typeface="Montserrat SemiBold"/>
              <a:sym typeface="Montserrat SemiBold"/>
            </a:endParaRPr>
          </a:p>
        </p:txBody>
      </p:sp>
      <p:sp>
        <p:nvSpPr>
          <p:cNvPr id="58" name="Google Shape;58;p13"/>
          <p:cNvSpPr txBox="1"/>
          <p:nvPr/>
        </p:nvSpPr>
        <p:spPr>
          <a:xfrm>
            <a:off x="3691050" y="5027088"/>
            <a:ext cx="2676300" cy="169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600">
                <a:solidFill>
                  <a:schemeClr val="lt1"/>
                </a:solidFill>
                <a:latin typeface="Montserrat"/>
                <a:ea typeface="Montserrat"/>
                <a:cs typeface="Montserrat"/>
                <a:sym typeface="Montserrat"/>
              </a:rPr>
              <a:t>[Organization </a:t>
            </a:r>
            <a:br>
              <a:rPr b="1" lang="en" sz="1600">
                <a:solidFill>
                  <a:schemeClr val="lt1"/>
                </a:solidFill>
                <a:latin typeface="Montserrat"/>
                <a:ea typeface="Montserrat"/>
                <a:cs typeface="Montserrat"/>
                <a:sym typeface="Montserrat"/>
              </a:rPr>
            </a:br>
            <a:r>
              <a:rPr b="1" lang="en" sz="1600">
                <a:solidFill>
                  <a:schemeClr val="lt1"/>
                </a:solidFill>
                <a:latin typeface="Montserrat"/>
                <a:ea typeface="Montserrat"/>
                <a:cs typeface="Montserrat"/>
                <a:sym typeface="Montserrat"/>
              </a:rPr>
              <a:t>Logo/Name]</a:t>
            </a:r>
            <a:br>
              <a:rPr b="1" lang="en" sz="1600">
                <a:solidFill>
                  <a:schemeClr val="lt1"/>
                </a:solidFill>
                <a:latin typeface="Montserrat"/>
                <a:ea typeface="Montserrat"/>
                <a:cs typeface="Montserrat"/>
                <a:sym typeface="Montserrat"/>
              </a:rPr>
            </a:br>
            <a:endParaRPr b="1" sz="800">
              <a:solidFill>
                <a:schemeClr val="lt1"/>
              </a:solidFill>
              <a:latin typeface="Montserrat"/>
              <a:ea typeface="Montserrat"/>
              <a:cs typeface="Montserrat"/>
              <a:sym typeface="Montserrat"/>
            </a:endParaRPr>
          </a:p>
          <a:p>
            <a:pPr indent="0" lvl="0" marL="0" rtl="0" algn="ctr">
              <a:spcBef>
                <a:spcPts val="0"/>
              </a:spcBef>
              <a:spcAft>
                <a:spcPts val="0"/>
              </a:spcAft>
              <a:buNone/>
            </a:pPr>
            <a:r>
              <a:rPr b="1" lang="en" sz="1600">
                <a:solidFill>
                  <a:schemeClr val="lt1"/>
                </a:solidFill>
                <a:latin typeface="Montserrat"/>
                <a:ea typeface="Montserrat"/>
                <a:cs typeface="Montserrat"/>
                <a:sym typeface="Montserrat"/>
              </a:rPr>
              <a:t>Contact Us:</a:t>
            </a:r>
            <a:endParaRPr b="1" sz="1600">
              <a:solidFill>
                <a:schemeClr val="lt1"/>
              </a:solidFill>
              <a:latin typeface="Montserrat"/>
              <a:ea typeface="Montserrat"/>
              <a:cs typeface="Montserrat"/>
              <a:sym typeface="Montserrat"/>
            </a:endParaRPr>
          </a:p>
          <a:p>
            <a:pPr indent="0" lvl="0" marL="0" rtl="0" algn="ctr">
              <a:spcBef>
                <a:spcPts val="0"/>
              </a:spcBef>
              <a:spcAft>
                <a:spcPts val="0"/>
              </a:spcAft>
              <a:buNone/>
            </a:pPr>
            <a:r>
              <a:rPr lang="en">
                <a:solidFill>
                  <a:schemeClr val="lt1"/>
                </a:solidFill>
                <a:latin typeface="Montserrat"/>
                <a:ea typeface="Montserrat"/>
                <a:cs typeface="Montserrat"/>
                <a:sym typeface="Montserrat"/>
              </a:rPr>
              <a:t>[Phone Number]</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rPr lang="en">
                <a:solidFill>
                  <a:schemeClr val="lt1"/>
                </a:solidFill>
                <a:latin typeface="Montserrat"/>
                <a:ea typeface="Montserrat"/>
                <a:cs typeface="Montserrat"/>
                <a:sym typeface="Montserrat"/>
              </a:rPr>
              <a:t>[Email Address]</a:t>
            </a:r>
            <a:endParaRPr>
              <a:solidFill>
                <a:schemeClr val="lt1"/>
              </a:solidFill>
              <a:latin typeface="Montserrat"/>
              <a:ea typeface="Montserrat"/>
              <a:cs typeface="Montserrat"/>
              <a:sym typeface="Montserrat"/>
            </a:endParaRPr>
          </a:p>
          <a:p>
            <a:pPr indent="0" lvl="0" marL="0" rtl="0" algn="ctr">
              <a:spcBef>
                <a:spcPts val="0"/>
              </a:spcBef>
              <a:spcAft>
                <a:spcPts val="0"/>
              </a:spcAft>
              <a:buNone/>
            </a:pPr>
            <a:r>
              <a:rPr lang="en">
                <a:solidFill>
                  <a:schemeClr val="lt1"/>
                </a:solidFill>
                <a:latin typeface="Montserrat"/>
                <a:ea typeface="Montserrat"/>
                <a:cs typeface="Montserrat"/>
                <a:sym typeface="Montserrat"/>
              </a:rPr>
              <a:t>[Organization Address]</a:t>
            </a:r>
            <a:endParaRPr>
              <a:solidFill>
                <a:schemeClr val="lt1"/>
              </a:solidFill>
              <a:latin typeface="Montserrat"/>
              <a:ea typeface="Montserrat"/>
              <a:cs typeface="Montserrat"/>
              <a:sym typeface="Montserrat"/>
            </a:endParaRPr>
          </a:p>
        </p:txBody>
      </p:sp>
      <p:sp>
        <p:nvSpPr>
          <p:cNvPr id="59" name="Google Shape;59;p13"/>
          <p:cNvSpPr txBox="1"/>
          <p:nvPr/>
        </p:nvSpPr>
        <p:spPr>
          <a:xfrm>
            <a:off x="304800" y="5027088"/>
            <a:ext cx="3000000" cy="2493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solidFill>
                  <a:schemeClr val="lt1"/>
                </a:solidFill>
                <a:latin typeface="Montserrat"/>
                <a:ea typeface="Montserrat"/>
                <a:cs typeface="Montserrat"/>
                <a:sym typeface="Montserrat"/>
              </a:rPr>
              <a:t>Make sure your care team has all of the information they need to provide you with the best care possible.</a:t>
            </a:r>
            <a:endParaRPr b="1" sz="16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a:solidFill>
                <a:schemeClr val="lt1"/>
              </a:solidFill>
              <a:latin typeface="Montserrat SemiBold"/>
              <a:ea typeface="Montserrat SemiBold"/>
              <a:cs typeface="Montserrat SemiBold"/>
              <a:sym typeface="Montserrat SemiBold"/>
            </a:endParaRPr>
          </a:p>
          <a:p>
            <a:pPr indent="0" lvl="0" marL="0" rtl="0" algn="l">
              <a:spcBef>
                <a:spcPts val="0"/>
              </a:spcBef>
              <a:spcAft>
                <a:spcPts val="0"/>
              </a:spcAft>
              <a:buNone/>
            </a:pPr>
            <a:r>
              <a:rPr lang="en">
                <a:solidFill>
                  <a:schemeClr val="lt1"/>
                </a:solidFill>
                <a:latin typeface="Montserrat"/>
                <a:ea typeface="Montserrat"/>
                <a:cs typeface="Montserrat"/>
                <a:sym typeface="Montserrat"/>
              </a:rPr>
              <a:t>Ask any member of our team how you can decide who has access to your health information.</a:t>
            </a:r>
            <a:endParaRPr>
              <a:solidFill>
                <a:schemeClr val="lt1"/>
              </a:solidFill>
            </a:endParaRPr>
          </a:p>
        </p:txBody>
      </p:sp>
      <p:pic>
        <p:nvPicPr>
          <p:cNvPr id="60" name="Google Shape;60;p13"/>
          <p:cNvPicPr preferRelativeResize="0"/>
          <p:nvPr/>
        </p:nvPicPr>
        <p:blipFill>
          <a:blip r:embed="rId4">
            <a:alphaModFix/>
          </a:blip>
          <a:stretch>
            <a:fillRect/>
          </a:stretch>
        </p:blipFill>
        <p:spPr>
          <a:xfrm>
            <a:off x="4371826" y="7151241"/>
            <a:ext cx="1314749" cy="182043"/>
          </a:xfrm>
          <a:prstGeom prst="rect">
            <a:avLst/>
          </a:prstGeom>
          <a:noFill/>
          <a:ln>
            <a:noFill/>
          </a:ln>
        </p:spPr>
      </p:pic>
      <p:pic>
        <p:nvPicPr>
          <p:cNvPr id="61" name="Google Shape;61;p13"/>
          <p:cNvPicPr preferRelativeResize="0"/>
          <p:nvPr/>
        </p:nvPicPr>
        <p:blipFill>
          <a:blip r:embed="rId5">
            <a:alphaModFix/>
          </a:blip>
          <a:stretch>
            <a:fillRect/>
          </a:stretch>
        </p:blipFill>
        <p:spPr>
          <a:xfrm>
            <a:off x="3609907" y="1109000"/>
            <a:ext cx="2838600" cy="2031900"/>
          </a:xfrm>
          <a:prstGeom prst="roundRect">
            <a:avLst>
              <a:gd fmla="val 6843" name="adj"/>
            </a:avLst>
          </a:prstGeom>
          <a:noFill/>
          <a:ln>
            <a:noFill/>
          </a:ln>
        </p:spPr>
      </p:pic>
      <p:sp>
        <p:nvSpPr>
          <p:cNvPr id="62" name="Google Shape;62;p13"/>
          <p:cNvSpPr/>
          <p:nvPr/>
        </p:nvSpPr>
        <p:spPr>
          <a:xfrm>
            <a:off x="-5850" y="4695825"/>
            <a:ext cx="10070100" cy="243000"/>
          </a:xfrm>
          <a:prstGeom prst="rect">
            <a:avLst/>
          </a:prstGeom>
          <a:solidFill>
            <a:srgbClr val="00BC6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p:nvPr/>
        </p:nvSpPr>
        <p:spPr>
          <a:xfrm>
            <a:off x="3352800" y="175800"/>
            <a:ext cx="3352800" cy="7608300"/>
          </a:xfrm>
          <a:prstGeom prst="rect">
            <a:avLst/>
          </a:prstGeom>
          <a:gradFill>
            <a:gsLst>
              <a:gs pos="0">
                <a:srgbClr val="026873"/>
              </a:gs>
              <a:gs pos="100000">
                <a:srgbClr val="0D4552"/>
              </a:gs>
            </a:gsLst>
            <a:lin ang="5400700" scaled="0"/>
          </a:gra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4"/>
          <p:cNvSpPr txBox="1"/>
          <p:nvPr/>
        </p:nvSpPr>
        <p:spPr>
          <a:xfrm>
            <a:off x="6986450" y="541725"/>
            <a:ext cx="2790900" cy="586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BC6F"/>
                </a:solidFill>
                <a:latin typeface="Montserrat"/>
                <a:ea typeface="Montserrat"/>
                <a:cs typeface="Montserrat"/>
                <a:sym typeface="Montserrat"/>
              </a:rPr>
              <a:t>FREQUENTLY ASKED QUESTIONS</a:t>
            </a:r>
            <a:endParaRPr b="1" sz="1800">
              <a:solidFill>
                <a:srgbClr val="00BC6F"/>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50">
                <a:solidFill>
                  <a:schemeClr val="dk1"/>
                </a:solidFill>
                <a:latin typeface="Montserrat"/>
                <a:ea typeface="Montserrat"/>
                <a:cs typeface="Montserrat"/>
                <a:sym typeface="Montserrat"/>
              </a:rPr>
              <a:t>How can I be sure my data is safe?</a:t>
            </a:r>
            <a:endParaRPr b="1" sz="115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100">
                <a:solidFill>
                  <a:schemeClr val="dk1"/>
                </a:solidFill>
                <a:latin typeface="Montserrat"/>
                <a:ea typeface="Montserrat"/>
                <a:cs typeface="Montserrat"/>
                <a:sym typeface="Montserrat"/>
              </a:rPr>
              <a:t>Electronic sharing is much more secure than a fax or paper file, which can be lost or viewed by unauthorized persons. Access to your electronic health data is tightly controlled and monitored.</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50">
                <a:solidFill>
                  <a:schemeClr val="dk1"/>
                </a:solidFill>
                <a:latin typeface="Montserrat"/>
                <a:ea typeface="Montserrat"/>
                <a:cs typeface="Montserrat"/>
                <a:sym typeface="Montserrat"/>
              </a:rPr>
              <a:t>Who can see my information?</a:t>
            </a:r>
            <a:endParaRPr b="1" sz="115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100">
                <a:solidFill>
                  <a:schemeClr val="dk1"/>
                </a:solidFill>
                <a:latin typeface="Montserrat"/>
                <a:ea typeface="Montserrat"/>
                <a:cs typeface="Montserrat"/>
                <a:sym typeface="Montserrat"/>
              </a:rPr>
              <a:t>Under HIPAA, your health records are kept private and secure, allowing only authorized providers to access them. You can choose which care teams may access and share your health information to better coordinate your care.</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5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150">
                <a:solidFill>
                  <a:schemeClr val="dk1"/>
                </a:solidFill>
                <a:latin typeface="Montserrat"/>
                <a:ea typeface="Montserrat"/>
                <a:cs typeface="Montserrat"/>
                <a:sym typeface="Montserrat"/>
              </a:rPr>
              <a:t>What information is shared?</a:t>
            </a:r>
            <a:endParaRPr b="1" sz="115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100">
                <a:solidFill>
                  <a:schemeClr val="dk1"/>
                </a:solidFill>
                <a:latin typeface="Montserrat"/>
                <a:ea typeface="Montserrat"/>
                <a:cs typeface="Montserrat"/>
                <a:sym typeface="Montserrat"/>
              </a:rPr>
              <a:t>Important patient health information, such as medical history, test results, and medication lists may be shared, empowering your care team to make better treatment decisions and ensuring  that you receive coordinated care. Access to the right information allows providers to work together more effectively to support your health.</a:t>
            </a:r>
            <a:endParaRPr sz="1100">
              <a:solidFill>
                <a:schemeClr val="dk1"/>
              </a:solidFill>
              <a:latin typeface="Montserrat"/>
              <a:ea typeface="Montserrat"/>
              <a:cs typeface="Montserrat"/>
              <a:sym typeface="Montserrat"/>
            </a:endParaRPr>
          </a:p>
        </p:txBody>
      </p:sp>
      <p:sp>
        <p:nvSpPr>
          <p:cNvPr id="69" name="Google Shape;69;p14"/>
          <p:cNvSpPr txBox="1"/>
          <p:nvPr/>
        </p:nvSpPr>
        <p:spPr>
          <a:xfrm>
            <a:off x="227700" y="541725"/>
            <a:ext cx="2897400" cy="480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solidFill>
                  <a:srgbClr val="00BC6F"/>
                </a:solidFill>
                <a:latin typeface="Montserrat"/>
                <a:ea typeface="Montserrat"/>
                <a:cs typeface="Montserrat"/>
                <a:sym typeface="Montserrat"/>
              </a:rPr>
              <a:t>BENEFITS</a:t>
            </a:r>
            <a:endParaRPr b="1" sz="1800">
              <a:solidFill>
                <a:srgbClr val="00BC6F"/>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200">
                <a:solidFill>
                  <a:schemeClr val="dk1"/>
                </a:solidFill>
                <a:latin typeface="Montserrat"/>
                <a:ea typeface="Montserrat"/>
                <a:cs typeface="Montserrat"/>
                <a:sym typeface="Montserrat"/>
              </a:rPr>
              <a:t>Enables your providers to make better decisions.</a:t>
            </a:r>
            <a:br>
              <a:rPr lang="en" sz="1200">
                <a:solidFill>
                  <a:schemeClr val="dk1"/>
                </a:solidFill>
                <a:latin typeface="Montserrat SemiBold"/>
                <a:ea typeface="Montserrat SemiBold"/>
                <a:cs typeface="Montserrat SemiBold"/>
                <a:sym typeface="Montserrat SemiBold"/>
              </a:rPr>
            </a:br>
            <a:r>
              <a:rPr lang="en" sz="1100">
                <a:solidFill>
                  <a:schemeClr val="dk1"/>
                </a:solidFill>
                <a:latin typeface="Montserrat"/>
                <a:ea typeface="Montserrat"/>
                <a:cs typeface="Montserrat"/>
                <a:sym typeface="Montserrat"/>
              </a:rPr>
              <a:t>Your providers — including your primary care provider, specialists, and hospital staff — can quickly and safely access important health information, whether you’re at home or traveling in the U.S.</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200">
                <a:solidFill>
                  <a:schemeClr val="dk1"/>
                </a:solidFill>
                <a:latin typeface="Montserrat"/>
                <a:ea typeface="Montserrat"/>
                <a:cs typeface="Montserrat"/>
                <a:sym typeface="Montserrat"/>
              </a:rPr>
              <a:t>Supports more efficient and effective care.</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100">
                <a:solidFill>
                  <a:schemeClr val="dk1"/>
                </a:solidFill>
                <a:latin typeface="Montserrat"/>
                <a:ea typeface="Montserrat"/>
                <a:cs typeface="Montserrat"/>
                <a:sym typeface="Montserrat"/>
              </a:rPr>
              <a:t>With less time wasted on tracking down your test results and other health information, your healthcare providers can spend less time on paperwork and more time on your care.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dk1"/>
              </a:solidFill>
              <a:latin typeface="Montserrat"/>
              <a:ea typeface="Montserrat"/>
              <a:cs typeface="Montserrat"/>
              <a:sym typeface="Montserrat"/>
            </a:endParaRPr>
          </a:p>
          <a:p>
            <a:pPr indent="0" lvl="0" marL="0" rtl="0" algn="l">
              <a:spcBef>
                <a:spcPts val="0"/>
              </a:spcBef>
              <a:spcAft>
                <a:spcPts val="0"/>
              </a:spcAft>
              <a:buNone/>
            </a:pPr>
            <a:r>
              <a:rPr b="1" lang="en" sz="1200">
                <a:solidFill>
                  <a:schemeClr val="dk1"/>
                </a:solidFill>
                <a:latin typeface="Montserrat"/>
                <a:ea typeface="Montserrat"/>
                <a:cs typeface="Montserrat"/>
                <a:sym typeface="Montserrat"/>
              </a:rPr>
              <a:t>Helps you in case of emergency.</a:t>
            </a:r>
            <a:endParaRPr b="1" sz="1200">
              <a:solidFill>
                <a:schemeClr val="dk1"/>
              </a:solidFill>
              <a:latin typeface="Montserrat"/>
              <a:ea typeface="Montserrat"/>
              <a:cs typeface="Montserrat"/>
              <a:sym typeface="Montserrat"/>
            </a:endParaRPr>
          </a:p>
          <a:p>
            <a:pPr indent="0" lvl="0" marL="0" rtl="0" algn="l">
              <a:spcBef>
                <a:spcPts val="0"/>
              </a:spcBef>
              <a:spcAft>
                <a:spcPts val="0"/>
              </a:spcAft>
              <a:buNone/>
            </a:pPr>
            <a:r>
              <a:rPr lang="en" sz="1100">
                <a:solidFill>
                  <a:schemeClr val="dk1"/>
                </a:solidFill>
                <a:latin typeface="Montserrat"/>
                <a:ea typeface="Montserrat"/>
                <a:cs typeface="Montserrat"/>
                <a:sym typeface="Montserrat"/>
              </a:rPr>
              <a:t>In the event of an emergency, authorized medical staff can quickly access your allergies, medications and health problems, allowing them to care for you without delay.</a:t>
            </a:r>
            <a:endParaRPr/>
          </a:p>
        </p:txBody>
      </p:sp>
      <p:sp>
        <p:nvSpPr>
          <p:cNvPr id="70" name="Google Shape;70;p14"/>
          <p:cNvSpPr txBox="1"/>
          <p:nvPr/>
        </p:nvSpPr>
        <p:spPr>
          <a:xfrm>
            <a:off x="3580475" y="541725"/>
            <a:ext cx="2897400" cy="463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lt1"/>
                </a:solidFill>
                <a:latin typeface="Montserrat"/>
                <a:ea typeface="Montserrat"/>
                <a:cs typeface="Montserrat"/>
                <a:sym typeface="Montserrat"/>
              </a:rPr>
              <a:t>At </a:t>
            </a:r>
            <a:r>
              <a:rPr b="1" lang="en" sz="1200">
                <a:solidFill>
                  <a:schemeClr val="lt1"/>
                </a:solidFill>
                <a:latin typeface="Montserrat"/>
                <a:ea typeface="Montserrat"/>
                <a:cs typeface="Montserrat"/>
                <a:sym typeface="Montserrat"/>
              </a:rPr>
              <a:t>[organization name]</a:t>
            </a:r>
            <a:r>
              <a:rPr lang="en" sz="1100">
                <a:solidFill>
                  <a:schemeClr val="lt1"/>
                </a:solidFill>
                <a:latin typeface="Montserrat"/>
                <a:ea typeface="Montserrat"/>
                <a:cs typeface="Montserrat"/>
                <a:sym typeface="Montserrat"/>
              </a:rPr>
              <a:t>, we’re serious about data privacy and security. That’s why we allow </a:t>
            </a:r>
            <a:r>
              <a:rPr b="1" lang="en" sz="1200">
                <a:solidFill>
                  <a:schemeClr val="lt1"/>
                </a:solidFill>
                <a:latin typeface="Montserrat"/>
                <a:ea typeface="Montserrat"/>
                <a:cs typeface="Montserrat"/>
                <a:sym typeface="Montserrat"/>
              </a:rPr>
              <a:t>you</a:t>
            </a:r>
            <a:r>
              <a:rPr lang="en" sz="1200">
                <a:solidFill>
                  <a:schemeClr val="lt1"/>
                </a:solidFill>
                <a:latin typeface="Montserrat"/>
                <a:ea typeface="Montserrat"/>
                <a:cs typeface="Montserrat"/>
                <a:sym typeface="Montserrat"/>
              </a:rPr>
              <a:t> </a:t>
            </a:r>
            <a:br>
              <a:rPr lang="en" sz="1100">
                <a:solidFill>
                  <a:schemeClr val="lt1"/>
                </a:solidFill>
                <a:latin typeface="Montserrat"/>
                <a:ea typeface="Montserrat"/>
                <a:cs typeface="Montserrat"/>
                <a:sym typeface="Montserrat"/>
              </a:rPr>
            </a:br>
            <a:r>
              <a:rPr lang="en" sz="1100">
                <a:solidFill>
                  <a:schemeClr val="lt1"/>
                </a:solidFill>
                <a:latin typeface="Montserrat"/>
                <a:ea typeface="Montserrat"/>
                <a:cs typeface="Montserrat"/>
                <a:sym typeface="Montserrat"/>
              </a:rPr>
              <a:t>to decide who has access to your data.</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2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100">
                <a:solidFill>
                  <a:schemeClr val="lt1"/>
                </a:solidFill>
                <a:latin typeface="Montserrat"/>
                <a:ea typeface="Montserrat"/>
                <a:cs typeface="Montserrat"/>
                <a:sym typeface="Montserrat"/>
              </a:rPr>
              <a:t>We believe that your health data should be available to you and your care providers regardless of where care was provided, which is why we practice the safest, most secure form of health data sharing.</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100">
                <a:solidFill>
                  <a:schemeClr val="lt1"/>
                </a:solidFill>
                <a:latin typeface="Montserrat"/>
                <a:ea typeface="Montserrat"/>
                <a:cs typeface="Montserrat"/>
                <a:sym typeface="Montserrat"/>
              </a:rPr>
              <a:t>When you choose to share your health information, you can be confident that only individuals and organizations authorized by law can access it for legitimate purposes. You can also trust that data is protected end-to-end — </a:t>
            </a:r>
            <a:br>
              <a:rPr lang="en" sz="1100">
                <a:solidFill>
                  <a:schemeClr val="lt1"/>
                </a:solidFill>
                <a:latin typeface="Montserrat"/>
                <a:ea typeface="Montserrat"/>
                <a:cs typeface="Montserrat"/>
                <a:sym typeface="Montserrat"/>
              </a:rPr>
            </a:br>
            <a:r>
              <a:rPr lang="en" sz="1100">
                <a:solidFill>
                  <a:schemeClr val="lt1"/>
                </a:solidFill>
                <a:latin typeface="Montserrat"/>
                <a:ea typeface="Montserrat"/>
                <a:cs typeface="Montserrat"/>
                <a:sym typeface="Montserrat"/>
              </a:rPr>
              <a:t>so no one else can see it.</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lt1"/>
              </a:solidFill>
              <a:latin typeface="Montserrat"/>
              <a:ea typeface="Montserrat"/>
              <a:cs typeface="Montserrat"/>
              <a:sym typeface="Montserrat"/>
            </a:endParaRPr>
          </a:p>
          <a:p>
            <a:pPr indent="0" lvl="0" marL="0" rtl="0" algn="l">
              <a:spcBef>
                <a:spcPts val="0"/>
              </a:spcBef>
              <a:spcAft>
                <a:spcPts val="0"/>
              </a:spcAft>
              <a:buNone/>
            </a:pPr>
            <a:r>
              <a:rPr lang="en" sz="1100">
                <a:solidFill>
                  <a:schemeClr val="lt1"/>
                </a:solidFill>
                <a:latin typeface="Montserrat"/>
                <a:ea typeface="Montserrat"/>
                <a:cs typeface="Montserrat"/>
                <a:sym typeface="Montserrat"/>
              </a:rPr>
              <a:t>By “opting in” to secure data sharing, you ensure that clinicians providing care for you at other organizations have the information they need to make the best and safest care decisions for you.</a:t>
            </a:r>
            <a:endParaRPr sz="1100">
              <a:solidFill>
                <a:schemeClr val="lt1"/>
              </a:solidFill>
            </a:endParaRPr>
          </a:p>
        </p:txBody>
      </p:sp>
      <p:grpSp>
        <p:nvGrpSpPr>
          <p:cNvPr id="71" name="Google Shape;71;p14"/>
          <p:cNvGrpSpPr/>
          <p:nvPr/>
        </p:nvGrpSpPr>
        <p:grpSpPr>
          <a:xfrm>
            <a:off x="3352850" y="5932886"/>
            <a:ext cx="3352691" cy="1915720"/>
            <a:chOff x="3352825" y="5932886"/>
            <a:chExt cx="3352691" cy="1915720"/>
          </a:xfrm>
        </p:grpSpPr>
        <p:grpSp>
          <p:nvGrpSpPr>
            <p:cNvPr id="72" name="Google Shape;72;p14"/>
            <p:cNvGrpSpPr/>
            <p:nvPr/>
          </p:nvGrpSpPr>
          <p:grpSpPr>
            <a:xfrm>
              <a:off x="3352825" y="6376527"/>
              <a:ext cx="1658468" cy="1472079"/>
              <a:chOff x="2792441" y="1201739"/>
              <a:chExt cx="457130" cy="405744"/>
            </a:xfrm>
          </p:grpSpPr>
          <p:sp>
            <p:nvSpPr>
              <p:cNvPr id="73" name="Google Shape;73;p14"/>
              <p:cNvSpPr/>
              <p:nvPr/>
            </p:nvSpPr>
            <p:spPr>
              <a:xfrm>
                <a:off x="2987312" y="1515148"/>
                <a:ext cx="68879" cy="90924"/>
              </a:xfrm>
              <a:custGeom>
                <a:rect b="b" l="l" r="r" t="t"/>
                <a:pathLst>
                  <a:path extrusionOk="0" fill="none" h="1159" w="878">
                    <a:moveTo>
                      <a:pt x="878" y="1158"/>
                    </a:moveTo>
                    <a:lnTo>
                      <a:pt x="878" y="1"/>
                    </a:lnTo>
                    <a:lnTo>
                      <a:pt x="0" y="1"/>
                    </a:lnTo>
                    <a:lnTo>
                      <a:pt x="0" y="1158"/>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4"/>
              <p:cNvSpPr/>
              <p:nvPr/>
            </p:nvSpPr>
            <p:spPr>
              <a:xfrm>
                <a:off x="3040031" y="1402415"/>
                <a:ext cx="46913" cy="46913"/>
              </a:xfrm>
              <a:custGeom>
                <a:rect b="b" l="l" r="r" t="t"/>
                <a:pathLst>
                  <a:path extrusionOk="0" fill="none" h="598" w="598">
                    <a:moveTo>
                      <a:pt x="0" y="597"/>
                    </a:moveTo>
                    <a:lnTo>
                      <a:pt x="598" y="597"/>
                    </a:lnTo>
                    <a:lnTo>
                      <a:pt x="598" y="0"/>
                    </a:lnTo>
                    <a:lnTo>
                      <a:pt x="0" y="0"/>
                    </a:lnTo>
                    <a:lnTo>
                      <a:pt x="0" y="597"/>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2956481" y="1402415"/>
                <a:ext cx="45501" cy="46913"/>
              </a:xfrm>
              <a:custGeom>
                <a:rect b="b" l="l" r="r" t="t"/>
                <a:pathLst>
                  <a:path extrusionOk="0" fill="none" h="598" w="580">
                    <a:moveTo>
                      <a:pt x="1" y="597"/>
                    </a:moveTo>
                    <a:lnTo>
                      <a:pt x="580" y="597"/>
                    </a:lnTo>
                    <a:lnTo>
                      <a:pt x="580" y="0"/>
                    </a:lnTo>
                    <a:lnTo>
                      <a:pt x="1" y="0"/>
                    </a:lnTo>
                    <a:lnTo>
                      <a:pt x="1" y="597"/>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132289" y="1340832"/>
                <a:ext cx="117283" cy="266652"/>
              </a:xfrm>
              <a:custGeom>
                <a:rect b="b" l="l" r="r" t="t"/>
                <a:pathLst>
                  <a:path extrusionOk="0" fill="none" h="3399" w="1495">
                    <a:moveTo>
                      <a:pt x="0" y="3399"/>
                    </a:moveTo>
                    <a:lnTo>
                      <a:pt x="1494" y="3399"/>
                    </a:lnTo>
                    <a:lnTo>
                      <a:pt x="1494" y="76"/>
                    </a:lnTo>
                    <a:lnTo>
                      <a:pt x="1494" y="76"/>
                    </a:lnTo>
                    <a:lnTo>
                      <a:pt x="1494" y="57"/>
                    </a:lnTo>
                    <a:lnTo>
                      <a:pt x="1475" y="20"/>
                    </a:lnTo>
                    <a:lnTo>
                      <a:pt x="1457" y="1"/>
                    </a:lnTo>
                    <a:lnTo>
                      <a:pt x="1419" y="1"/>
                    </a:lnTo>
                    <a:lnTo>
                      <a:pt x="0" y="1"/>
                    </a:lnTo>
                    <a:lnTo>
                      <a:pt x="0" y="3399"/>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p:nvPr/>
            </p:nvSpPr>
            <p:spPr>
              <a:xfrm>
                <a:off x="2792441" y="1340832"/>
                <a:ext cx="118773" cy="266652"/>
              </a:xfrm>
              <a:custGeom>
                <a:rect b="b" l="l" r="r" t="t"/>
                <a:pathLst>
                  <a:path extrusionOk="0" fill="none" h="3399" w="1514">
                    <a:moveTo>
                      <a:pt x="1" y="3399"/>
                    </a:moveTo>
                    <a:lnTo>
                      <a:pt x="1513" y="3399"/>
                    </a:lnTo>
                    <a:lnTo>
                      <a:pt x="1513" y="1"/>
                    </a:lnTo>
                    <a:lnTo>
                      <a:pt x="94" y="1"/>
                    </a:lnTo>
                    <a:lnTo>
                      <a:pt x="94" y="1"/>
                    </a:lnTo>
                    <a:lnTo>
                      <a:pt x="57" y="1"/>
                    </a:lnTo>
                    <a:lnTo>
                      <a:pt x="38" y="20"/>
                    </a:lnTo>
                    <a:lnTo>
                      <a:pt x="20" y="57"/>
                    </a:lnTo>
                    <a:lnTo>
                      <a:pt x="1" y="76"/>
                    </a:lnTo>
                    <a:lnTo>
                      <a:pt x="1" y="3399"/>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4"/>
              <p:cNvSpPr/>
              <p:nvPr/>
            </p:nvSpPr>
            <p:spPr>
              <a:xfrm>
                <a:off x="2829078" y="1386254"/>
                <a:ext cx="45501" cy="46992"/>
              </a:xfrm>
              <a:custGeom>
                <a:rect b="b" l="l" r="r" t="t"/>
                <a:pathLst>
                  <a:path extrusionOk="0" fill="none" h="599" w="580">
                    <a:moveTo>
                      <a:pt x="1" y="598"/>
                    </a:moveTo>
                    <a:lnTo>
                      <a:pt x="579" y="598"/>
                    </a:lnTo>
                    <a:lnTo>
                      <a:pt x="579" y="1"/>
                    </a:lnTo>
                    <a:lnTo>
                      <a:pt x="1" y="1"/>
                    </a:lnTo>
                    <a:lnTo>
                      <a:pt x="1" y="598"/>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4"/>
              <p:cNvSpPr/>
              <p:nvPr/>
            </p:nvSpPr>
            <p:spPr>
              <a:xfrm>
                <a:off x="2829078" y="1466823"/>
                <a:ext cx="45501" cy="45501"/>
              </a:xfrm>
              <a:custGeom>
                <a:rect b="b" l="l" r="r" t="t"/>
                <a:pathLst>
                  <a:path extrusionOk="0" fill="none" h="580" w="580">
                    <a:moveTo>
                      <a:pt x="1" y="579"/>
                    </a:moveTo>
                    <a:lnTo>
                      <a:pt x="579" y="579"/>
                    </a:lnTo>
                    <a:lnTo>
                      <a:pt x="579" y="1"/>
                    </a:lnTo>
                    <a:lnTo>
                      <a:pt x="1" y="1"/>
                    </a:lnTo>
                    <a:lnTo>
                      <a:pt x="1" y="579"/>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4"/>
              <p:cNvSpPr/>
              <p:nvPr/>
            </p:nvSpPr>
            <p:spPr>
              <a:xfrm>
                <a:off x="3168925" y="1386254"/>
                <a:ext cx="45423" cy="46992"/>
              </a:xfrm>
              <a:custGeom>
                <a:rect b="b" l="l" r="r" t="t"/>
                <a:pathLst>
                  <a:path extrusionOk="0" fill="none" h="599" w="579">
                    <a:moveTo>
                      <a:pt x="0" y="598"/>
                    </a:moveTo>
                    <a:lnTo>
                      <a:pt x="579" y="598"/>
                    </a:lnTo>
                    <a:lnTo>
                      <a:pt x="579" y="1"/>
                    </a:lnTo>
                    <a:lnTo>
                      <a:pt x="0" y="1"/>
                    </a:lnTo>
                    <a:lnTo>
                      <a:pt x="0" y="598"/>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4"/>
              <p:cNvSpPr/>
              <p:nvPr/>
            </p:nvSpPr>
            <p:spPr>
              <a:xfrm>
                <a:off x="3168925" y="1466823"/>
                <a:ext cx="45423" cy="45501"/>
              </a:xfrm>
              <a:custGeom>
                <a:rect b="b" l="l" r="r" t="t"/>
                <a:pathLst>
                  <a:path extrusionOk="0" fill="none" h="580" w="579">
                    <a:moveTo>
                      <a:pt x="0" y="579"/>
                    </a:moveTo>
                    <a:lnTo>
                      <a:pt x="579" y="579"/>
                    </a:lnTo>
                    <a:lnTo>
                      <a:pt x="579" y="1"/>
                    </a:lnTo>
                    <a:lnTo>
                      <a:pt x="0" y="1"/>
                    </a:lnTo>
                    <a:lnTo>
                      <a:pt x="0" y="579"/>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2949185" y="1201739"/>
                <a:ext cx="145054" cy="145054"/>
              </a:xfrm>
              <a:custGeom>
                <a:rect b="b" l="l" r="r" t="t"/>
                <a:pathLst>
                  <a:path extrusionOk="0" fill="none" h="1849" w="1849">
                    <a:moveTo>
                      <a:pt x="1849" y="934"/>
                    </a:moveTo>
                    <a:lnTo>
                      <a:pt x="1849" y="934"/>
                    </a:lnTo>
                    <a:lnTo>
                      <a:pt x="1830" y="1120"/>
                    </a:lnTo>
                    <a:lnTo>
                      <a:pt x="1774" y="1288"/>
                    </a:lnTo>
                    <a:lnTo>
                      <a:pt x="1700" y="1438"/>
                    </a:lnTo>
                    <a:lnTo>
                      <a:pt x="1569" y="1587"/>
                    </a:lnTo>
                    <a:lnTo>
                      <a:pt x="1438" y="1699"/>
                    </a:lnTo>
                    <a:lnTo>
                      <a:pt x="1289" y="1774"/>
                    </a:lnTo>
                    <a:lnTo>
                      <a:pt x="1102" y="1830"/>
                    </a:lnTo>
                    <a:lnTo>
                      <a:pt x="915" y="1849"/>
                    </a:lnTo>
                    <a:lnTo>
                      <a:pt x="915" y="1849"/>
                    </a:lnTo>
                    <a:lnTo>
                      <a:pt x="729" y="1830"/>
                    </a:lnTo>
                    <a:lnTo>
                      <a:pt x="561" y="1774"/>
                    </a:lnTo>
                    <a:lnTo>
                      <a:pt x="411" y="1699"/>
                    </a:lnTo>
                    <a:lnTo>
                      <a:pt x="262" y="1587"/>
                    </a:lnTo>
                    <a:lnTo>
                      <a:pt x="150" y="1438"/>
                    </a:lnTo>
                    <a:lnTo>
                      <a:pt x="75" y="1288"/>
                    </a:lnTo>
                    <a:lnTo>
                      <a:pt x="19" y="1120"/>
                    </a:lnTo>
                    <a:lnTo>
                      <a:pt x="1" y="934"/>
                    </a:lnTo>
                    <a:lnTo>
                      <a:pt x="1" y="934"/>
                    </a:lnTo>
                    <a:lnTo>
                      <a:pt x="19" y="747"/>
                    </a:lnTo>
                    <a:lnTo>
                      <a:pt x="75" y="560"/>
                    </a:lnTo>
                    <a:lnTo>
                      <a:pt x="150" y="411"/>
                    </a:lnTo>
                    <a:lnTo>
                      <a:pt x="262" y="280"/>
                    </a:lnTo>
                    <a:lnTo>
                      <a:pt x="411" y="168"/>
                    </a:lnTo>
                    <a:lnTo>
                      <a:pt x="561" y="75"/>
                    </a:lnTo>
                    <a:lnTo>
                      <a:pt x="729" y="19"/>
                    </a:lnTo>
                    <a:lnTo>
                      <a:pt x="915" y="0"/>
                    </a:lnTo>
                    <a:lnTo>
                      <a:pt x="915" y="0"/>
                    </a:lnTo>
                    <a:lnTo>
                      <a:pt x="1102" y="19"/>
                    </a:lnTo>
                    <a:lnTo>
                      <a:pt x="1289" y="75"/>
                    </a:lnTo>
                    <a:lnTo>
                      <a:pt x="1438" y="168"/>
                    </a:lnTo>
                    <a:lnTo>
                      <a:pt x="1569" y="280"/>
                    </a:lnTo>
                    <a:lnTo>
                      <a:pt x="1700" y="411"/>
                    </a:lnTo>
                    <a:lnTo>
                      <a:pt x="1774" y="560"/>
                    </a:lnTo>
                    <a:lnTo>
                      <a:pt x="1830" y="747"/>
                    </a:lnTo>
                    <a:lnTo>
                      <a:pt x="1849" y="934"/>
                    </a:lnTo>
                    <a:lnTo>
                      <a:pt x="1849" y="934"/>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2982919" y="1235394"/>
                <a:ext cx="77665" cy="77744"/>
              </a:xfrm>
              <a:custGeom>
                <a:rect b="b" l="l" r="r" t="t"/>
                <a:pathLst>
                  <a:path extrusionOk="0" fill="none" h="991" w="990">
                    <a:moveTo>
                      <a:pt x="990" y="337"/>
                    </a:moveTo>
                    <a:lnTo>
                      <a:pt x="990" y="654"/>
                    </a:lnTo>
                    <a:lnTo>
                      <a:pt x="654" y="654"/>
                    </a:lnTo>
                    <a:lnTo>
                      <a:pt x="654" y="990"/>
                    </a:lnTo>
                    <a:lnTo>
                      <a:pt x="336" y="990"/>
                    </a:lnTo>
                    <a:lnTo>
                      <a:pt x="336" y="654"/>
                    </a:lnTo>
                    <a:lnTo>
                      <a:pt x="0" y="654"/>
                    </a:lnTo>
                    <a:lnTo>
                      <a:pt x="0" y="337"/>
                    </a:lnTo>
                    <a:lnTo>
                      <a:pt x="336" y="337"/>
                    </a:lnTo>
                    <a:lnTo>
                      <a:pt x="336" y="1"/>
                    </a:lnTo>
                    <a:lnTo>
                      <a:pt x="654" y="1"/>
                    </a:lnTo>
                    <a:lnTo>
                      <a:pt x="654" y="337"/>
                    </a:lnTo>
                    <a:lnTo>
                      <a:pt x="990" y="337"/>
                    </a:lnTo>
                    <a:close/>
                  </a:path>
                </a:pathLst>
              </a:custGeom>
              <a:noFill/>
              <a:ln cap="rnd" cmpd="sng" w="38100">
                <a:solidFill>
                  <a:srgbClr val="00BC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p:nvPr/>
            </p:nvSpPr>
            <p:spPr>
              <a:xfrm>
                <a:off x="2911137" y="1282308"/>
                <a:ext cx="221229" cy="325175"/>
              </a:xfrm>
              <a:custGeom>
                <a:rect b="b" l="l" r="r" t="t"/>
                <a:pathLst>
                  <a:path extrusionOk="0" fill="none" h="4145" w="2820">
                    <a:moveTo>
                      <a:pt x="2726" y="0"/>
                    </a:moveTo>
                    <a:lnTo>
                      <a:pt x="2334" y="0"/>
                    </a:lnTo>
                    <a:lnTo>
                      <a:pt x="2334" y="0"/>
                    </a:lnTo>
                    <a:lnTo>
                      <a:pt x="2297" y="168"/>
                    </a:lnTo>
                    <a:lnTo>
                      <a:pt x="2222" y="336"/>
                    </a:lnTo>
                    <a:lnTo>
                      <a:pt x="2147" y="467"/>
                    </a:lnTo>
                    <a:lnTo>
                      <a:pt x="2035" y="598"/>
                    </a:lnTo>
                    <a:lnTo>
                      <a:pt x="1886" y="691"/>
                    </a:lnTo>
                    <a:lnTo>
                      <a:pt x="1737" y="766"/>
                    </a:lnTo>
                    <a:lnTo>
                      <a:pt x="1587" y="803"/>
                    </a:lnTo>
                    <a:lnTo>
                      <a:pt x="1400" y="822"/>
                    </a:lnTo>
                    <a:lnTo>
                      <a:pt x="1400" y="822"/>
                    </a:lnTo>
                    <a:lnTo>
                      <a:pt x="1232" y="803"/>
                    </a:lnTo>
                    <a:lnTo>
                      <a:pt x="1064" y="766"/>
                    </a:lnTo>
                    <a:lnTo>
                      <a:pt x="915" y="691"/>
                    </a:lnTo>
                    <a:lnTo>
                      <a:pt x="784" y="598"/>
                    </a:lnTo>
                    <a:lnTo>
                      <a:pt x="672" y="467"/>
                    </a:lnTo>
                    <a:lnTo>
                      <a:pt x="579" y="336"/>
                    </a:lnTo>
                    <a:lnTo>
                      <a:pt x="523" y="168"/>
                    </a:lnTo>
                    <a:lnTo>
                      <a:pt x="486" y="0"/>
                    </a:lnTo>
                    <a:lnTo>
                      <a:pt x="75" y="0"/>
                    </a:lnTo>
                    <a:lnTo>
                      <a:pt x="75" y="0"/>
                    </a:lnTo>
                    <a:lnTo>
                      <a:pt x="56" y="19"/>
                    </a:lnTo>
                    <a:lnTo>
                      <a:pt x="19" y="37"/>
                    </a:lnTo>
                    <a:lnTo>
                      <a:pt x="0" y="56"/>
                    </a:lnTo>
                    <a:lnTo>
                      <a:pt x="0" y="93"/>
                    </a:lnTo>
                    <a:lnTo>
                      <a:pt x="0" y="4145"/>
                    </a:lnTo>
                    <a:lnTo>
                      <a:pt x="2819" y="4145"/>
                    </a:lnTo>
                    <a:lnTo>
                      <a:pt x="2819" y="93"/>
                    </a:lnTo>
                    <a:lnTo>
                      <a:pt x="2819" y="93"/>
                    </a:lnTo>
                    <a:lnTo>
                      <a:pt x="2819" y="56"/>
                    </a:lnTo>
                    <a:lnTo>
                      <a:pt x="2801" y="37"/>
                    </a:lnTo>
                    <a:lnTo>
                      <a:pt x="2763" y="19"/>
                    </a:lnTo>
                    <a:lnTo>
                      <a:pt x="2726" y="0"/>
                    </a:lnTo>
                    <a:lnTo>
                      <a:pt x="2726" y="0"/>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5" name="Google Shape;85;p14"/>
            <p:cNvGrpSpPr/>
            <p:nvPr/>
          </p:nvGrpSpPr>
          <p:grpSpPr>
            <a:xfrm>
              <a:off x="5102497" y="5932886"/>
              <a:ext cx="1603019" cy="1903813"/>
              <a:chOff x="5199968" y="5992115"/>
              <a:chExt cx="1566213" cy="1860101"/>
            </a:xfrm>
          </p:grpSpPr>
          <p:grpSp>
            <p:nvGrpSpPr>
              <p:cNvPr id="86" name="Google Shape;86;p14"/>
              <p:cNvGrpSpPr/>
              <p:nvPr/>
            </p:nvGrpSpPr>
            <p:grpSpPr>
              <a:xfrm>
                <a:off x="5199968" y="5992115"/>
                <a:ext cx="1566213" cy="1860101"/>
                <a:chOff x="613009" y="497178"/>
                <a:chExt cx="382367" cy="454148"/>
              </a:xfrm>
            </p:grpSpPr>
            <p:sp>
              <p:nvSpPr>
                <p:cNvPr id="87" name="Google Shape;87;p14"/>
                <p:cNvSpPr/>
                <p:nvPr/>
              </p:nvSpPr>
              <p:spPr>
                <a:xfrm>
                  <a:off x="882486" y="664198"/>
                  <a:ext cx="112890" cy="287127"/>
                </a:xfrm>
                <a:custGeom>
                  <a:rect b="b" l="l" r="r" t="t"/>
                  <a:pathLst>
                    <a:path extrusionOk="0" fill="none" h="3660" w="1439">
                      <a:moveTo>
                        <a:pt x="1438" y="3660"/>
                      </a:moveTo>
                      <a:lnTo>
                        <a:pt x="1" y="3660"/>
                      </a:lnTo>
                      <a:lnTo>
                        <a:pt x="1" y="0"/>
                      </a:lnTo>
                      <a:lnTo>
                        <a:pt x="1438" y="0"/>
                      </a:lnTo>
                      <a:lnTo>
                        <a:pt x="1438" y="3660"/>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4"/>
                <p:cNvSpPr/>
                <p:nvPr/>
              </p:nvSpPr>
              <p:spPr>
                <a:xfrm>
                  <a:off x="674514" y="664198"/>
                  <a:ext cx="145054" cy="78"/>
                </a:xfrm>
                <a:custGeom>
                  <a:rect b="b" l="l" r="r" t="t"/>
                  <a:pathLst>
                    <a:path extrusionOk="0" fill="none" h="1" w="1849">
                      <a:moveTo>
                        <a:pt x="1" y="0"/>
                      </a:moveTo>
                      <a:lnTo>
                        <a:pt x="1849" y="0"/>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4"/>
                <p:cNvSpPr/>
                <p:nvPr/>
              </p:nvSpPr>
              <p:spPr>
                <a:xfrm>
                  <a:off x="674514" y="712524"/>
                  <a:ext cx="145054" cy="78"/>
                </a:xfrm>
                <a:custGeom>
                  <a:rect b="b" l="l" r="r" t="t"/>
                  <a:pathLst>
                    <a:path extrusionOk="0" fill="none" h="1" w="1849">
                      <a:moveTo>
                        <a:pt x="1" y="0"/>
                      </a:moveTo>
                      <a:lnTo>
                        <a:pt x="1849" y="0"/>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p:nvPr/>
              </p:nvSpPr>
              <p:spPr>
                <a:xfrm>
                  <a:off x="674514" y="760849"/>
                  <a:ext cx="145054" cy="78"/>
                </a:xfrm>
                <a:custGeom>
                  <a:rect b="b" l="l" r="r" t="t"/>
                  <a:pathLst>
                    <a:path extrusionOk="0" fill="none" h="1" w="1849">
                      <a:moveTo>
                        <a:pt x="1" y="0"/>
                      </a:moveTo>
                      <a:lnTo>
                        <a:pt x="1849" y="0"/>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4"/>
                <p:cNvSpPr/>
                <p:nvPr/>
              </p:nvSpPr>
              <p:spPr>
                <a:xfrm>
                  <a:off x="674514" y="807684"/>
                  <a:ext cx="145054" cy="78"/>
                </a:xfrm>
                <a:custGeom>
                  <a:rect b="b" l="l" r="r" t="t"/>
                  <a:pathLst>
                    <a:path extrusionOk="0" fill="none" h="1" w="1849">
                      <a:moveTo>
                        <a:pt x="1" y="1"/>
                      </a:moveTo>
                      <a:lnTo>
                        <a:pt x="1849" y="1"/>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4"/>
                <p:cNvSpPr/>
                <p:nvPr/>
              </p:nvSpPr>
              <p:spPr>
                <a:xfrm>
                  <a:off x="674514" y="856009"/>
                  <a:ext cx="145054" cy="78"/>
                </a:xfrm>
                <a:custGeom>
                  <a:rect b="b" l="l" r="r" t="t"/>
                  <a:pathLst>
                    <a:path extrusionOk="0" fill="none" h="1" w="1849">
                      <a:moveTo>
                        <a:pt x="1" y="1"/>
                      </a:moveTo>
                      <a:lnTo>
                        <a:pt x="1849" y="1"/>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4"/>
                <p:cNvSpPr/>
                <p:nvPr/>
              </p:nvSpPr>
              <p:spPr>
                <a:xfrm>
                  <a:off x="882486" y="712524"/>
                  <a:ext cx="55778" cy="78"/>
                </a:xfrm>
                <a:custGeom>
                  <a:rect b="b" l="l" r="r" t="t"/>
                  <a:pathLst>
                    <a:path extrusionOk="0" fill="none" h="1" w="711">
                      <a:moveTo>
                        <a:pt x="1" y="0"/>
                      </a:moveTo>
                      <a:lnTo>
                        <a:pt x="710" y="0"/>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4"/>
                <p:cNvSpPr/>
                <p:nvPr/>
              </p:nvSpPr>
              <p:spPr>
                <a:xfrm>
                  <a:off x="882486" y="760849"/>
                  <a:ext cx="55778" cy="78"/>
                </a:xfrm>
                <a:custGeom>
                  <a:rect b="b" l="l" r="r" t="t"/>
                  <a:pathLst>
                    <a:path extrusionOk="0" fill="none" h="1" w="711">
                      <a:moveTo>
                        <a:pt x="1" y="0"/>
                      </a:moveTo>
                      <a:lnTo>
                        <a:pt x="710" y="0"/>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4"/>
                <p:cNvSpPr/>
                <p:nvPr/>
              </p:nvSpPr>
              <p:spPr>
                <a:xfrm>
                  <a:off x="882486" y="807684"/>
                  <a:ext cx="55778" cy="78"/>
                </a:xfrm>
                <a:custGeom>
                  <a:rect b="b" l="l" r="r" t="t"/>
                  <a:pathLst>
                    <a:path extrusionOk="0" fill="none" h="1" w="711">
                      <a:moveTo>
                        <a:pt x="1" y="1"/>
                      </a:moveTo>
                      <a:lnTo>
                        <a:pt x="710" y="1"/>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p:nvPr/>
              </p:nvSpPr>
              <p:spPr>
                <a:xfrm>
                  <a:off x="882486" y="856009"/>
                  <a:ext cx="55778" cy="78"/>
                </a:xfrm>
                <a:custGeom>
                  <a:rect b="b" l="l" r="r" t="t"/>
                  <a:pathLst>
                    <a:path extrusionOk="0" fill="none" h="1" w="711">
                      <a:moveTo>
                        <a:pt x="1" y="1"/>
                      </a:moveTo>
                      <a:lnTo>
                        <a:pt x="710" y="1"/>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4"/>
                <p:cNvSpPr/>
                <p:nvPr/>
              </p:nvSpPr>
              <p:spPr>
                <a:xfrm>
                  <a:off x="882486" y="902922"/>
                  <a:ext cx="55778" cy="78"/>
                </a:xfrm>
                <a:custGeom>
                  <a:rect b="b" l="l" r="r" t="t"/>
                  <a:pathLst>
                    <a:path extrusionOk="0" fill="none" h="1" w="711">
                      <a:moveTo>
                        <a:pt x="1" y="0"/>
                      </a:moveTo>
                      <a:lnTo>
                        <a:pt x="710" y="0"/>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4"/>
                <p:cNvSpPr/>
                <p:nvPr/>
              </p:nvSpPr>
              <p:spPr>
                <a:xfrm>
                  <a:off x="709660" y="895626"/>
                  <a:ext cx="76253" cy="55700"/>
                </a:xfrm>
                <a:custGeom>
                  <a:rect b="b" l="l" r="r" t="t"/>
                  <a:pathLst>
                    <a:path extrusionOk="0" fill="none" h="710" w="972">
                      <a:moveTo>
                        <a:pt x="971" y="0"/>
                      </a:moveTo>
                      <a:lnTo>
                        <a:pt x="1" y="0"/>
                      </a:lnTo>
                      <a:lnTo>
                        <a:pt x="1" y="710"/>
                      </a:lnTo>
                      <a:lnTo>
                        <a:pt x="971" y="710"/>
                      </a:lnTo>
                      <a:lnTo>
                        <a:pt x="971" y="0"/>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p:nvPr/>
              </p:nvSpPr>
              <p:spPr>
                <a:xfrm>
                  <a:off x="613009" y="563076"/>
                  <a:ext cx="269554" cy="388249"/>
                </a:xfrm>
                <a:custGeom>
                  <a:rect b="b" l="l" r="r" t="t"/>
                  <a:pathLst>
                    <a:path extrusionOk="0" fill="none" h="4949" w="3436">
                      <a:moveTo>
                        <a:pt x="617" y="1"/>
                      </a:moveTo>
                      <a:lnTo>
                        <a:pt x="0" y="1"/>
                      </a:lnTo>
                      <a:lnTo>
                        <a:pt x="0" y="4949"/>
                      </a:lnTo>
                      <a:lnTo>
                        <a:pt x="3436" y="4949"/>
                      </a:lnTo>
                      <a:lnTo>
                        <a:pt x="3436" y="1"/>
                      </a:lnTo>
                      <a:lnTo>
                        <a:pt x="2820" y="1"/>
                      </a:lnTo>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4"/>
                <p:cNvSpPr/>
                <p:nvPr/>
              </p:nvSpPr>
              <p:spPr>
                <a:xfrm>
                  <a:off x="681810" y="497178"/>
                  <a:ext cx="131953" cy="131953"/>
                </a:xfrm>
                <a:custGeom>
                  <a:rect b="b" l="l" r="r" t="t"/>
                  <a:pathLst>
                    <a:path extrusionOk="0" fill="none" h="1682" w="1682">
                      <a:moveTo>
                        <a:pt x="1681" y="841"/>
                      </a:moveTo>
                      <a:lnTo>
                        <a:pt x="1681" y="841"/>
                      </a:lnTo>
                      <a:lnTo>
                        <a:pt x="1663" y="1009"/>
                      </a:lnTo>
                      <a:lnTo>
                        <a:pt x="1607" y="1158"/>
                      </a:lnTo>
                      <a:lnTo>
                        <a:pt x="1532" y="1308"/>
                      </a:lnTo>
                      <a:lnTo>
                        <a:pt x="1439" y="1420"/>
                      </a:lnTo>
                      <a:lnTo>
                        <a:pt x="1308" y="1532"/>
                      </a:lnTo>
                      <a:lnTo>
                        <a:pt x="1158" y="1606"/>
                      </a:lnTo>
                      <a:lnTo>
                        <a:pt x="1009" y="1662"/>
                      </a:lnTo>
                      <a:lnTo>
                        <a:pt x="841" y="1681"/>
                      </a:lnTo>
                      <a:lnTo>
                        <a:pt x="841" y="1681"/>
                      </a:lnTo>
                      <a:lnTo>
                        <a:pt x="673" y="1662"/>
                      </a:lnTo>
                      <a:lnTo>
                        <a:pt x="505" y="1606"/>
                      </a:lnTo>
                      <a:lnTo>
                        <a:pt x="374" y="1532"/>
                      </a:lnTo>
                      <a:lnTo>
                        <a:pt x="244" y="1420"/>
                      </a:lnTo>
                      <a:lnTo>
                        <a:pt x="150" y="1308"/>
                      </a:lnTo>
                      <a:lnTo>
                        <a:pt x="76" y="1158"/>
                      </a:lnTo>
                      <a:lnTo>
                        <a:pt x="20" y="1009"/>
                      </a:lnTo>
                      <a:lnTo>
                        <a:pt x="1" y="841"/>
                      </a:lnTo>
                      <a:lnTo>
                        <a:pt x="1" y="841"/>
                      </a:lnTo>
                      <a:lnTo>
                        <a:pt x="20" y="673"/>
                      </a:lnTo>
                      <a:lnTo>
                        <a:pt x="76" y="505"/>
                      </a:lnTo>
                      <a:lnTo>
                        <a:pt x="150" y="374"/>
                      </a:lnTo>
                      <a:lnTo>
                        <a:pt x="244" y="243"/>
                      </a:lnTo>
                      <a:lnTo>
                        <a:pt x="374" y="131"/>
                      </a:lnTo>
                      <a:lnTo>
                        <a:pt x="505" y="57"/>
                      </a:lnTo>
                      <a:lnTo>
                        <a:pt x="673" y="19"/>
                      </a:lnTo>
                      <a:lnTo>
                        <a:pt x="841" y="1"/>
                      </a:lnTo>
                      <a:lnTo>
                        <a:pt x="841" y="1"/>
                      </a:lnTo>
                      <a:lnTo>
                        <a:pt x="1009" y="19"/>
                      </a:lnTo>
                      <a:lnTo>
                        <a:pt x="1158" y="57"/>
                      </a:lnTo>
                      <a:lnTo>
                        <a:pt x="1308" y="131"/>
                      </a:lnTo>
                      <a:lnTo>
                        <a:pt x="1439" y="243"/>
                      </a:lnTo>
                      <a:lnTo>
                        <a:pt x="1532" y="374"/>
                      </a:lnTo>
                      <a:lnTo>
                        <a:pt x="1607" y="505"/>
                      </a:lnTo>
                      <a:lnTo>
                        <a:pt x="1663" y="673"/>
                      </a:lnTo>
                      <a:lnTo>
                        <a:pt x="1681" y="841"/>
                      </a:lnTo>
                      <a:lnTo>
                        <a:pt x="1681" y="841"/>
                      </a:lnTo>
                      <a:close/>
                    </a:path>
                  </a:pathLst>
                </a:custGeom>
                <a:noFill/>
                <a:ln cap="rnd" cmpd="sng" w="381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 name="Google Shape;101;p14"/>
              <p:cNvSpPr/>
              <p:nvPr/>
            </p:nvSpPr>
            <p:spPr>
              <a:xfrm>
                <a:off x="5598725" y="6108099"/>
                <a:ext cx="306623" cy="306940"/>
              </a:xfrm>
              <a:custGeom>
                <a:rect b="b" l="l" r="r" t="t"/>
                <a:pathLst>
                  <a:path extrusionOk="0" fill="none" h="991" w="990">
                    <a:moveTo>
                      <a:pt x="990" y="337"/>
                    </a:moveTo>
                    <a:lnTo>
                      <a:pt x="990" y="654"/>
                    </a:lnTo>
                    <a:lnTo>
                      <a:pt x="654" y="654"/>
                    </a:lnTo>
                    <a:lnTo>
                      <a:pt x="654" y="990"/>
                    </a:lnTo>
                    <a:lnTo>
                      <a:pt x="336" y="990"/>
                    </a:lnTo>
                    <a:lnTo>
                      <a:pt x="336" y="654"/>
                    </a:lnTo>
                    <a:lnTo>
                      <a:pt x="0" y="654"/>
                    </a:lnTo>
                    <a:lnTo>
                      <a:pt x="0" y="337"/>
                    </a:lnTo>
                    <a:lnTo>
                      <a:pt x="336" y="337"/>
                    </a:lnTo>
                    <a:lnTo>
                      <a:pt x="336" y="1"/>
                    </a:lnTo>
                    <a:lnTo>
                      <a:pt x="654" y="1"/>
                    </a:lnTo>
                    <a:lnTo>
                      <a:pt x="654" y="337"/>
                    </a:lnTo>
                    <a:lnTo>
                      <a:pt x="990" y="337"/>
                    </a:lnTo>
                    <a:close/>
                  </a:path>
                </a:pathLst>
              </a:custGeom>
              <a:noFill/>
              <a:ln cap="rnd" cmpd="sng" w="38100">
                <a:solidFill>
                  <a:srgbClr val="00BC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02" name="Google Shape;102;p14"/>
          <p:cNvGrpSpPr/>
          <p:nvPr/>
        </p:nvGrpSpPr>
        <p:grpSpPr>
          <a:xfrm>
            <a:off x="1490986" y="6092493"/>
            <a:ext cx="1727878" cy="1727530"/>
            <a:chOff x="1518365" y="6072177"/>
            <a:chExt cx="1776738" cy="1776380"/>
          </a:xfrm>
        </p:grpSpPr>
        <p:grpSp>
          <p:nvGrpSpPr>
            <p:cNvPr id="103" name="Google Shape;103;p14"/>
            <p:cNvGrpSpPr/>
            <p:nvPr/>
          </p:nvGrpSpPr>
          <p:grpSpPr>
            <a:xfrm>
              <a:off x="1518365" y="6072177"/>
              <a:ext cx="1776738" cy="1776380"/>
              <a:chOff x="1326280" y="494275"/>
              <a:chExt cx="451247" cy="451167"/>
            </a:xfrm>
          </p:grpSpPr>
          <p:sp>
            <p:nvSpPr>
              <p:cNvPr id="104" name="Google Shape;104;p14"/>
              <p:cNvSpPr/>
              <p:nvPr/>
            </p:nvSpPr>
            <p:spPr>
              <a:xfrm>
                <a:off x="1458156" y="494275"/>
                <a:ext cx="188986" cy="131874"/>
              </a:xfrm>
              <a:custGeom>
                <a:rect b="b" l="l" r="r" t="t"/>
                <a:pathLst>
                  <a:path extrusionOk="0" fill="none" h="1681" w="2409">
                    <a:moveTo>
                      <a:pt x="2166" y="0"/>
                    </a:moveTo>
                    <a:lnTo>
                      <a:pt x="224" y="0"/>
                    </a:lnTo>
                    <a:lnTo>
                      <a:pt x="224" y="0"/>
                    </a:lnTo>
                    <a:lnTo>
                      <a:pt x="131" y="19"/>
                    </a:lnTo>
                    <a:lnTo>
                      <a:pt x="56" y="75"/>
                    </a:lnTo>
                    <a:lnTo>
                      <a:pt x="0" y="150"/>
                    </a:lnTo>
                    <a:lnTo>
                      <a:pt x="0" y="243"/>
                    </a:lnTo>
                    <a:lnTo>
                      <a:pt x="0" y="1438"/>
                    </a:lnTo>
                    <a:lnTo>
                      <a:pt x="0" y="1438"/>
                    </a:lnTo>
                    <a:lnTo>
                      <a:pt x="0" y="1531"/>
                    </a:lnTo>
                    <a:lnTo>
                      <a:pt x="56" y="1606"/>
                    </a:lnTo>
                    <a:lnTo>
                      <a:pt x="131" y="1662"/>
                    </a:lnTo>
                    <a:lnTo>
                      <a:pt x="224" y="1681"/>
                    </a:lnTo>
                    <a:lnTo>
                      <a:pt x="2166" y="1681"/>
                    </a:lnTo>
                    <a:lnTo>
                      <a:pt x="2166" y="1681"/>
                    </a:lnTo>
                    <a:lnTo>
                      <a:pt x="2259" y="1662"/>
                    </a:lnTo>
                    <a:lnTo>
                      <a:pt x="2334" y="1606"/>
                    </a:lnTo>
                    <a:lnTo>
                      <a:pt x="2390" y="1531"/>
                    </a:lnTo>
                    <a:lnTo>
                      <a:pt x="2409" y="1438"/>
                    </a:lnTo>
                    <a:lnTo>
                      <a:pt x="2409" y="243"/>
                    </a:lnTo>
                    <a:lnTo>
                      <a:pt x="2409" y="243"/>
                    </a:lnTo>
                    <a:lnTo>
                      <a:pt x="2390" y="150"/>
                    </a:lnTo>
                    <a:lnTo>
                      <a:pt x="2334" y="75"/>
                    </a:lnTo>
                    <a:lnTo>
                      <a:pt x="2259" y="19"/>
                    </a:lnTo>
                    <a:lnTo>
                      <a:pt x="2166" y="0"/>
                    </a:lnTo>
                    <a:lnTo>
                      <a:pt x="2166"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p:nvPr/>
            </p:nvSpPr>
            <p:spPr>
              <a:xfrm>
                <a:off x="1421519" y="662708"/>
                <a:ext cx="262258" cy="282734"/>
              </a:xfrm>
              <a:custGeom>
                <a:rect b="b" l="l" r="r" t="t"/>
                <a:pathLst>
                  <a:path extrusionOk="0" fill="none" h="3604" w="3343">
                    <a:moveTo>
                      <a:pt x="0" y="3604"/>
                    </a:moveTo>
                    <a:lnTo>
                      <a:pt x="3342" y="3604"/>
                    </a:lnTo>
                    <a:lnTo>
                      <a:pt x="3342" y="1"/>
                    </a:lnTo>
                    <a:lnTo>
                      <a:pt x="0" y="1"/>
                    </a:lnTo>
                    <a:lnTo>
                      <a:pt x="0" y="3604"/>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p:nvPr/>
            </p:nvSpPr>
            <p:spPr>
              <a:xfrm>
                <a:off x="1683701" y="697853"/>
                <a:ext cx="93826" cy="247588"/>
              </a:xfrm>
              <a:custGeom>
                <a:rect b="b" l="l" r="r" t="t"/>
                <a:pathLst>
                  <a:path extrusionOk="0" fill="none" h="3156" w="1196">
                    <a:moveTo>
                      <a:pt x="0" y="1"/>
                    </a:moveTo>
                    <a:lnTo>
                      <a:pt x="1195" y="1"/>
                    </a:lnTo>
                    <a:lnTo>
                      <a:pt x="1195" y="3156"/>
                    </a:lnTo>
                    <a:lnTo>
                      <a:pt x="0" y="3156"/>
                    </a:lnTo>
                    <a:lnTo>
                      <a:pt x="0"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4"/>
              <p:cNvSpPr/>
              <p:nvPr/>
            </p:nvSpPr>
            <p:spPr>
              <a:xfrm>
                <a:off x="1326280" y="697853"/>
                <a:ext cx="95317" cy="247588"/>
              </a:xfrm>
              <a:custGeom>
                <a:rect b="b" l="l" r="r" t="t"/>
                <a:pathLst>
                  <a:path extrusionOk="0" fill="none" h="3156" w="1215">
                    <a:moveTo>
                      <a:pt x="1" y="1"/>
                    </a:moveTo>
                    <a:lnTo>
                      <a:pt x="1214" y="1"/>
                    </a:lnTo>
                    <a:lnTo>
                      <a:pt x="1214" y="3156"/>
                    </a:lnTo>
                    <a:lnTo>
                      <a:pt x="1" y="3156"/>
                    </a:lnTo>
                    <a:lnTo>
                      <a:pt x="1"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4"/>
              <p:cNvSpPr/>
              <p:nvPr/>
            </p:nvSpPr>
            <p:spPr>
              <a:xfrm>
                <a:off x="1639769" y="697853"/>
                <a:ext cx="78" cy="44010"/>
              </a:xfrm>
              <a:custGeom>
                <a:rect b="b" l="l" r="r" t="t"/>
                <a:pathLst>
                  <a:path extrusionOk="0" fill="none" h="561" w="1">
                    <a:moveTo>
                      <a:pt x="0" y="1"/>
                    </a:moveTo>
                    <a:lnTo>
                      <a:pt x="0" y="561"/>
                    </a:lnTo>
                    <a:lnTo>
                      <a:pt x="0"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4"/>
              <p:cNvSpPr/>
              <p:nvPr/>
            </p:nvSpPr>
            <p:spPr>
              <a:xfrm>
                <a:off x="1581166" y="697853"/>
                <a:ext cx="78" cy="44010"/>
              </a:xfrm>
              <a:custGeom>
                <a:rect b="b" l="l" r="r" t="t"/>
                <a:pathLst>
                  <a:path extrusionOk="0" fill="none" h="561" w="1">
                    <a:moveTo>
                      <a:pt x="1" y="1"/>
                    </a:moveTo>
                    <a:lnTo>
                      <a:pt x="1" y="561"/>
                    </a:lnTo>
                    <a:lnTo>
                      <a:pt x="1"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4"/>
              <p:cNvSpPr/>
              <p:nvPr/>
            </p:nvSpPr>
            <p:spPr>
              <a:xfrm>
                <a:off x="1522564" y="697853"/>
                <a:ext cx="78" cy="44010"/>
              </a:xfrm>
              <a:custGeom>
                <a:rect b="b" l="l" r="r" t="t"/>
                <a:pathLst>
                  <a:path extrusionOk="0" fill="none" h="561" w="1">
                    <a:moveTo>
                      <a:pt x="1" y="1"/>
                    </a:moveTo>
                    <a:lnTo>
                      <a:pt x="1" y="561"/>
                    </a:lnTo>
                    <a:lnTo>
                      <a:pt x="1"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4"/>
              <p:cNvSpPr/>
              <p:nvPr/>
            </p:nvSpPr>
            <p:spPr>
              <a:xfrm>
                <a:off x="1463961" y="697853"/>
                <a:ext cx="78" cy="44010"/>
              </a:xfrm>
              <a:custGeom>
                <a:rect b="b" l="l" r="r" t="t"/>
                <a:pathLst>
                  <a:path extrusionOk="0" fill="none" h="561" w="1">
                    <a:moveTo>
                      <a:pt x="1" y="1"/>
                    </a:moveTo>
                    <a:lnTo>
                      <a:pt x="1" y="561"/>
                    </a:lnTo>
                    <a:lnTo>
                      <a:pt x="1"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4"/>
              <p:cNvSpPr/>
              <p:nvPr/>
            </p:nvSpPr>
            <p:spPr>
              <a:xfrm>
                <a:off x="1639769" y="778422"/>
                <a:ext cx="78" cy="44010"/>
              </a:xfrm>
              <a:custGeom>
                <a:rect b="b" l="l" r="r" t="t"/>
                <a:pathLst>
                  <a:path extrusionOk="0" fill="none" h="561" w="1">
                    <a:moveTo>
                      <a:pt x="0" y="0"/>
                    </a:moveTo>
                    <a:lnTo>
                      <a:pt x="0" y="561"/>
                    </a:lnTo>
                    <a:lnTo>
                      <a:pt x="0"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4"/>
              <p:cNvSpPr/>
              <p:nvPr/>
            </p:nvSpPr>
            <p:spPr>
              <a:xfrm>
                <a:off x="1581166" y="778422"/>
                <a:ext cx="78" cy="44010"/>
              </a:xfrm>
              <a:custGeom>
                <a:rect b="b" l="l" r="r" t="t"/>
                <a:pathLst>
                  <a:path extrusionOk="0" fill="none" h="561" w="1">
                    <a:moveTo>
                      <a:pt x="1" y="0"/>
                    </a:moveTo>
                    <a:lnTo>
                      <a:pt x="1" y="561"/>
                    </a:lnTo>
                    <a:lnTo>
                      <a:pt x="1"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4"/>
              <p:cNvSpPr/>
              <p:nvPr/>
            </p:nvSpPr>
            <p:spPr>
              <a:xfrm>
                <a:off x="1522564" y="778422"/>
                <a:ext cx="78" cy="44010"/>
              </a:xfrm>
              <a:custGeom>
                <a:rect b="b" l="l" r="r" t="t"/>
                <a:pathLst>
                  <a:path extrusionOk="0" fill="none" h="561" w="1">
                    <a:moveTo>
                      <a:pt x="1" y="0"/>
                    </a:moveTo>
                    <a:lnTo>
                      <a:pt x="1" y="561"/>
                    </a:lnTo>
                    <a:lnTo>
                      <a:pt x="1"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4"/>
              <p:cNvSpPr/>
              <p:nvPr/>
            </p:nvSpPr>
            <p:spPr>
              <a:xfrm>
                <a:off x="1463961" y="778422"/>
                <a:ext cx="78" cy="44010"/>
              </a:xfrm>
              <a:custGeom>
                <a:rect b="b" l="l" r="r" t="t"/>
                <a:pathLst>
                  <a:path extrusionOk="0" fill="none" h="561" w="1">
                    <a:moveTo>
                      <a:pt x="1" y="0"/>
                    </a:moveTo>
                    <a:lnTo>
                      <a:pt x="1" y="561"/>
                    </a:lnTo>
                    <a:lnTo>
                      <a:pt x="1"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4"/>
              <p:cNvSpPr/>
              <p:nvPr/>
            </p:nvSpPr>
            <p:spPr>
              <a:xfrm>
                <a:off x="1639769" y="858990"/>
                <a:ext cx="78" cy="44010"/>
              </a:xfrm>
              <a:custGeom>
                <a:rect b="b" l="l" r="r" t="t"/>
                <a:pathLst>
                  <a:path extrusionOk="0" fill="none" h="561" w="1">
                    <a:moveTo>
                      <a:pt x="0" y="0"/>
                    </a:moveTo>
                    <a:lnTo>
                      <a:pt x="0" y="560"/>
                    </a:lnTo>
                    <a:lnTo>
                      <a:pt x="0"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4"/>
              <p:cNvSpPr/>
              <p:nvPr/>
            </p:nvSpPr>
            <p:spPr>
              <a:xfrm>
                <a:off x="1730536" y="731587"/>
                <a:ext cx="78" cy="36636"/>
              </a:xfrm>
              <a:custGeom>
                <a:rect b="b" l="l" r="r" t="t"/>
                <a:pathLst>
                  <a:path extrusionOk="0" fill="none" h="467" w="1">
                    <a:moveTo>
                      <a:pt x="1" y="0"/>
                    </a:moveTo>
                    <a:lnTo>
                      <a:pt x="1" y="467"/>
                    </a:lnTo>
                    <a:lnTo>
                      <a:pt x="1"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
              <p:cNvSpPr/>
              <p:nvPr/>
            </p:nvSpPr>
            <p:spPr>
              <a:xfrm>
                <a:off x="1730536" y="803291"/>
                <a:ext cx="78" cy="36715"/>
              </a:xfrm>
              <a:custGeom>
                <a:rect b="b" l="l" r="r" t="t"/>
                <a:pathLst>
                  <a:path extrusionOk="0" fill="none" h="468" w="1">
                    <a:moveTo>
                      <a:pt x="1" y="1"/>
                    </a:moveTo>
                    <a:lnTo>
                      <a:pt x="1" y="468"/>
                    </a:lnTo>
                    <a:lnTo>
                      <a:pt x="1"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4"/>
              <p:cNvSpPr/>
              <p:nvPr/>
            </p:nvSpPr>
            <p:spPr>
              <a:xfrm>
                <a:off x="1730536" y="876563"/>
                <a:ext cx="78" cy="36715"/>
              </a:xfrm>
              <a:custGeom>
                <a:rect b="b" l="l" r="r" t="t"/>
                <a:pathLst>
                  <a:path extrusionOk="0" fill="none" h="468" w="1">
                    <a:moveTo>
                      <a:pt x="1" y="0"/>
                    </a:moveTo>
                    <a:lnTo>
                      <a:pt x="1" y="467"/>
                    </a:lnTo>
                    <a:lnTo>
                      <a:pt x="1"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4"/>
              <p:cNvSpPr/>
              <p:nvPr/>
            </p:nvSpPr>
            <p:spPr>
              <a:xfrm>
                <a:off x="1373194" y="731587"/>
                <a:ext cx="78" cy="36636"/>
              </a:xfrm>
              <a:custGeom>
                <a:rect b="b" l="l" r="r" t="t"/>
                <a:pathLst>
                  <a:path extrusionOk="0" fill="none" h="467" w="1">
                    <a:moveTo>
                      <a:pt x="0" y="0"/>
                    </a:moveTo>
                    <a:lnTo>
                      <a:pt x="0" y="467"/>
                    </a:lnTo>
                    <a:lnTo>
                      <a:pt x="0"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4"/>
              <p:cNvSpPr/>
              <p:nvPr/>
            </p:nvSpPr>
            <p:spPr>
              <a:xfrm>
                <a:off x="1373194" y="803291"/>
                <a:ext cx="78" cy="36715"/>
              </a:xfrm>
              <a:custGeom>
                <a:rect b="b" l="l" r="r" t="t"/>
                <a:pathLst>
                  <a:path extrusionOk="0" fill="none" h="468" w="1">
                    <a:moveTo>
                      <a:pt x="0" y="1"/>
                    </a:moveTo>
                    <a:lnTo>
                      <a:pt x="0" y="468"/>
                    </a:lnTo>
                    <a:lnTo>
                      <a:pt x="0"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4"/>
              <p:cNvSpPr/>
              <p:nvPr/>
            </p:nvSpPr>
            <p:spPr>
              <a:xfrm>
                <a:off x="1373194" y="876563"/>
                <a:ext cx="78" cy="36715"/>
              </a:xfrm>
              <a:custGeom>
                <a:rect b="b" l="l" r="r" t="t"/>
                <a:pathLst>
                  <a:path extrusionOk="0" fill="none" h="468" w="1">
                    <a:moveTo>
                      <a:pt x="0" y="0"/>
                    </a:moveTo>
                    <a:lnTo>
                      <a:pt x="0" y="467"/>
                    </a:lnTo>
                    <a:lnTo>
                      <a:pt x="0"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4"/>
              <p:cNvSpPr/>
              <p:nvPr/>
            </p:nvSpPr>
            <p:spPr>
              <a:xfrm>
                <a:off x="1463961" y="858990"/>
                <a:ext cx="78" cy="44010"/>
              </a:xfrm>
              <a:custGeom>
                <a:rect b="b" l="l" r="r" t="t"/>
                <a:pathLst>
                  <a:path extrusionOk="0" fill="none" h="561" w="1">
                    <a:moveTo>
                      <a:pt x="1" y="0"/>
                    </a:moveTo>
                    <a:lnTo>
                      <a:pt x="1" y="560"/>
                    </a:lnTo>
                    <a:lnTo>
                      <a:pt x="1"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a:off x="1551904" y="858990"/>
                <a:ext cx="78" cy="86452"/>
              </a:xfrm>
              <a:custGeom>
                <a:rect b="b" l="l" r="r" t="t"/>
                <a:pathLst>
                  <a:path extrusionOk="0" fill="none" h="1102" w="1">
                    <a:moveTo>
                      <a:pt x="0" y="0"/>
                    </a:moveTo>
                    <a:lnTo>
                      <a:pt x="0" y="1102"/>
                    </a:lnTo>
                    <a:lnTo>
                      <a:pt x="0" y="0"/>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a:off x="1507893" y="858990"/>
                <a:ext cx="88021" cy="86452"/>
              </a:xfrm>
              <a:custGeom>
                <a:rect b="b" l="l" r="r" t="t"/>
                <a:pathLst>
                  <a:path extrusionOk="0" fill="none" h="1102" w="1122">
                    <a:moveTo>
                      <a:pt x="1121" y="1102"/>
                    </a:moveTo>
                    <a:lnTo>
                      <a:pt x="1" y="1102"/>
                    </a:lnTo>
                    <a:lnTo>
                      <a:pt x="1" y="0"/>
                    </a:lnTo>
                    <a:lnTo>
                      <a:pt x="1121" y="0"/>
                    </a:lnTo>
                    <a:lnTo>
                      <a:pt x="1121" y="1102"/>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4"/>
              <p:cNvSpPr/>
              <p:nvPr/>
            </p:nvSpPr>
            <p:spPr>
              <a:xfrm>
                <a:off x="1610428" y="626071"/>
                <a:ext cx="78" cy="36715"/>
              </a:xfrm>
              <a:custGeom>
                <a:rect b="b" l="l" r="r" t="t"/>
                <a:pathLst>
                  <a:path extrusionOk="0" fill="none" h="468" w="1">
                    <a:moveTo>
                      <a:pt x="1" y="1"/>
                    </a:moveTo>
                    <a:lnTo>
                      <a:pt x="1" y="468"/>
                    </a:lnTo>
                    <a:lnTo>
                      <a:pt x="1"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4"/>
              <p:cNvSpPr/>
              <p:nvPr/>
            </p:nvSpPr>
            <p:spPr>
              <a:xfrm>
                <a:off x="1493302" y="626071"/>
                <a:ext cx="78" cy="36715"/>
              </a:xfrm>
              <a:custGeom>
                <a:rect b="b" l="l" r="r" t="t"/>
                <a:pathLst>
                  <a:path extrusionOk="0" fill="none" h="468" w="1">
                    <a:moveTo>
                      <a:pt x="0" y="1"/>
                    </a:moveTo>
                    <a:lnTo>
                      <a:pt x="0" y="468"/>
                    </a:lnTo>
                    <a:lnTo>
                      <a:pt x="0" y="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 name="Google Shape;128;p14"/>
            <p:cNvSpPr/>
            <p:nvPr/>
          </p:nvSpPr>
          <p:spPr>
            <a:xfrm>
              <a:off x="2265853" y="6196606"/>
              <a:ext cx="281771" cy="282063"/>
            </a:xfrm>
            <a:custGeom>
              <a:rect b="b" l="l" r="r" t="t"/>
              <a:pathLst>
                <a:path extrusionOk="0" fill="none" h="991" w="990">
                  <a:moveTo>
                    <a:pt x="990" y="337"/>
                  </a:moveTo>
                  <a:lnTo>
                    <a:pt x="990" y="654"/>
                  </a:lnTo>
                  <a:lnTo>
                    <a:pt x="654" y="654"/>
                  </a:lnTo>
                  <a:lnTo>
                    <a:pt x="654" y="990"/>
                  </a:lnTo>
                  <a:lnTo>
                    <a:pt x="336" y="990"/>
                  </a:lnTo>
                  <a:lnTo>
                    <a:pt x="336" y="654"/>
                  </a:lnTo>
                  <a:lnTo>
                    <a:pt x="0" y="654"/>
                  </a:lnTo>
                  <a:lnTo>
                    <a:pt x="0" y="337"/>
                  </a:lnTo>
                  <a:lnTo>
                    <a:pt x="336" y="337"/>
                  </a:lnTo>
                  <a:lnTo>
                    <a:pt x="336" y="1"/>
                  </a:lnTo>
                  <a:lnTo>
                    <a:pt x="654" y="1"/>
                  </a:lnTo>
                  <a:lnTo>
                    <a:pt x="654" y="337"/>
                  </a:lnTo>
                  <a:lnTo>
                    <a:pt x="990" y="337"/>
                  </a:lnTo>
                  <a:close/>
                </a:path>
              </a:pathLst>
            </a:custGeom>
            <a:noFill/>
            <a:ln cap="rnd" cmpd="sng" w="38100">
              <a:solidFill>
                <a:srgbClr val="00BC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9" name="Google Shape;129;p14"/>
          <p:cNvGrpSpPr/>
          <p:nvPr/>
        </p:nvGrpSpPr>
        <p:grpSpPr>
          <a:xfrm>
            <a:off x="139405" y="6602603"/>
            <a:ext cx="1217602" cy="1217494"/>
            <a:chOff x="139415" y="6567913"/>
            <a:chExt cx="1252033" cy="1251922"/>
          </a:xfrm>
        </p:grpSpPr>
        <p:grpSp>
          <p:nvGrpSpPr>
            <p:cNvPr id="130" name="Google Shape;130;p14"/>
            <p:cNvGrpSpPr/>
            <p:nvPr/>
          </p:nvGrpSpPr>
          <p:grpSpPr>
            <a:xfrm>
              <a:off x="139415" y="6567913"/>
              <a:ext cx="1252033" cy="1251922"/>
              <a:chOff x="421172" y="800897"/>
              <a:chExt cx="278862" cy="278812"/>
            </a:xfrm>
          </p:grpSpPr>
          <p:sp>
            <p:nvSpPr>
              <p:cNvPr id="131" name="Google Shape;131;p14"/>
              <p:cNvSpPr/>
              <p:nvPr/>
            </p:nvSpPr>
            <p:spPr>
              <a:xfrm>
                <a:off x="506257" y="800897"/>
                <a:ext cx="108692" cy="108644"/>
              </a:xfrm>
              <a:custGeom>
                <a:rect b="b" l="l" r="r" t="t"/>
                <a:pathLst>
                  <a:path extrusionOk="0" fill="none" h="2241" w="2242">
                    <a:moveTo>
                      <a:pt x="2241" y="1121"/>
                    </a:moveTo>
                    <a:lnTo>
                      <a:pt x="2241" y="1121"/>
                    </a:lnTo>
                    <a:lnTo>
                      <a:pt x="2223" y="1233"/>
                    </a:lnTo>
                    <a:lnTo>
                      <a:pt x="2204" y="1345"/>
                    </a:lnTo>
                    <a:lnTo>
                      <a:pt x="2148" y="1550"/>
                    </a:lnTo>
                    <a:lnTo>
                      <a:pt x="2036" y="1755"/>
                    </a:lnTo>
                    <a:lnTo>
                      <a:pt x="1905" y="1924"/>
                    </a:lnTo>
                    <a:lnTo>
                      <a:pt x="1737" y="2054"/>
                    </a:lnTo>
                    <a:lnTo>
                      <a:pt x="1551" y="2148"/>
                    </a:lnTo>
                    <a:lnTo>
                      <a:pt x="1345" y="2222"/>
                    </a:lnTo>
                    <a:lnTo>
                      <a:pt x="1233" y="2241"/>
                    </a:lnTo>
                    <a:lnTo>
                      <a:pt x="1121" y="2241"/>
                    </a:lnTo>
                    <a:lnTo>
                      <a:pt x="1121" y="2241"/>
                    </a:lnTo>
                    <a:lnTo>
                      <a:pt x="1009" y="2241"/>
                    </a:lnTo>
                    <a:lnTo>
                      <a:pt x="897" y="2222"/>
                    </a:lnTo>
                    <a:lnTo>
                      <a:pt x="673" y="2148"/>
                    </a:lnTo>
                    <a:lnTo>
                      <a:pt x="486" y="2054"/>
                    </a:lnTo>
                    <a:lnTo>
                      <a:pt x="318" y="1924"/>
                    </a:lnTo>
                    <a:lnTo>
                      <a:pt x="188" y="1755"/>
                    </a:lnTo>
                    <a:lnTo>
                      <a:pt x="76" y="1550"/>
                    </a:lnTo>
                    <a:lnTo>
                      <a:pt x="20" y="1345"/>
                    </a:lnTo>
                    <a:lnTo>
                      <a:pt x="1" y="1233"/>
                    </a:lnTo>
                    <a:lnTo>
                      <a:pt x="1" y="1121"/>
                    </a:lnTo>
                    <a:lnTo>
                      <a:pt x="1" y="1121"/>
                    </a:lnTo>
                    <a:lnTo>
                      <a:pt x="1" y="1009"/>
                    </a:lnTo>
                    <a:lnTo>
                      <a:pt x="20" y="897"/>
                    </a:lnTo>
                    <a:lnTo>
                      <a:pt x="76" y="691"/>
                    </a:lnTo>
                    <a:lnTo>
                      <a:pt x="188" y="505"/>
                    </a:lnTo>
                    <a:lnTo>
                      <a:pt x="318" y="337"/>
                    </a:lnTo>
                    <a:lnTo>
                      <a:pt x="486" y="187"/>
                    </a:lnTo>
                    <a:lnTo>
                      <a:pt x="673" y="94"/>
                    </a:lnTo>
                    <a:lnTo>
                      <a:pt x="897" y="19"/>
                    </a:lnTo>
                    <a:lnTo>
                      <a:pt x="1009" y="0"/>
                    </a:lnTo>
                    <a:lnTo>
                      <a:pt x="1121" y="0"/>
                    </a:lnTo>
                    <a:lnTo>
                      <a:pt x="1121" y="0"/>
                    </a:lnTo>
                    <a:lnTo>
                      <a:pt x="1233" y="0"/>
                    </a:lnTo>
                    <a:lnTo>
                      <a:pt x="1345" y="19"/>
                    </a:lnTo>
                    <a:lnTo>
                      <a:pt x="1551" y="94"/>
                    </a:lnTo>
                    <a:lnTo>
                      <a:pt x="1737" y="187"/>
                    </a:lnTo>
                    <a:lnTo>
                      <a:pt x="1905" y="337"/>
                    </a:lnTo>
                    <a:lnTo>
                      <a:pt x="2036" y="505"/>
                    </a:lnTo>
                    <a:lnTo>
                      <a:pt x="2148" y="691"/>
                    </a:lnTo>
                    <a:lnTo>
                      <a:pt x="2204" y="897"/>
                    </a:lnTo>
                    <a:lnTo>
                      <a:pt x="2223" y="1009"/>
                    </a:lnTo>
                    <a:lnTo>
                      <a:pt x="2241" y="1121"/>
                    </a:lnTo>
                    <a:lnTo>
                      <a:pt x="2241" y="1121"/>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4"/>
              <p:cNvSpPr/>
              <p:nvPr/>
            </p:nvSpPr>
            <p:spPr>
              <a:xfrm>
                <a:off x="439304" y="924912"/>
                <a:ext cx="242642" cy="154797"/>
              </a:xfrm>
              <a:custGeom>
                <a:rect b="b" l="l" r="r" t="t"/>
                <a:pathLst>
                  <a:path extrusionOk="0" fill="none" h="3193" w="5005">
                    <a:moveTo>
                      <a:pt x="5004" y="0"/>
                    </a:moveTo>
                    <a:lnTo>
                      <a:pt x="5004" y="3193"/>
                    </a:lnTo>
                    <a:lnTo>
                      <a:pt x="0" y="3193"/>
                    </a:lnTo>
                    <a:lnTo>
                      <a:pt x="0" y="0"/>
                    </a:lnTo>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4"/>
              <p:cNvSpPr/>
              <p:nvPr/>
            </p:nvSpPr>
            <p:spPr>
              <a:xfrm>
                <a:off x="473678" y="962000"/>
                <a:ext cx="67969" cy="117709"/>
              </a:xfrm>
              <a:custGeom>
                <a:rect b="b" l="l" r="r" t="t"/>
                <a:pathLst>
                  <a:path extrusionOk="0" fill="none" h="2428" w="1402">
                    <a:moveTo>
                      <a:pt x="1" y="2428"/>
                    </a:moveTo>
                    <a:lnTo>
                      <a:pt x="1" y="1"/>
                    </a:lnTo>
                    <a:lnTo>
                      <a:pt x="1401" y="1"/>
                    </a:lnTo>
                    <a:lnTo>
                      <a:pt x="1401" y="2428"/>
                    </a:lnTo>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4"/>
              <p:cNvSpPr/>
              <p:nvPr/>
            </p:nvSpPr>
            <p:spPr>
              <a:xfrm>
                <a:off x="576894" y="962000"/>
                <a:ext cx="69714" cy="72478"/>
              </a:xfrm>
              <a:custGeom>
                <a:rect b="b" l="l" r="r" t="t"/>
                <a:pathLst>
                  <a:path extrusionOk="0" fill="none" h="1495" w="1438">
                    <a:moveTo>
                      <a:pt x="1438" y="1494"/>
                    </a:moveTo>
                    <a:lnTo>
                      <a:pt x="0" y="1494"/>
                    </a:lnTo>
                    <a:lnTo>
                      <a:pt x="0" y="1"/>
                    </a:lnTo>
                    <a:lnTo>
                      <a:pt x="1438" y="1"/>
                    </a:lnTo>
                    <a:lnTo>
                      <a:pt x="1438" y="1494"/>
                    </a:lnTo>
                    <a:close/>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p:nvPr/>
            </p:nvSpPr>
            <p:spPr>
              <a:xfrm>
                <a:off x="576894" y="998215"/>
                <a:ext cx="69714" cy="48"/>
              </a:xfrm>
              <a:custGeom>
                <a:rect b="b" l="l" r="r" t="t"/>
                <a:pathLst>
                  <a:path extrusionOk="0" fill="none" h="1" w="1438">
                    <a:moveTo>
                      <a:pt x="0" y="1"/>
                    </a:moveTo>
                    <a:lnTo>
                      <a:pt x="1438" y="1"/>
                    </a:lnTo>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4"/>
              <p:cNvSpPr/>
              <p:nvPr/>
            </p:nvSpPr>
            <p:spPr>
              <a:xfrm>
                <a:off x="607680" y="853402"/>
                <a:ext cx="92354" cy="82416"/>
              </a:xfrm>
              <a:custGeom>
                <a:rect b="b" l="l" r="r" t="t"/>
                <a:pathLst>
                  <a:path extrusionOk="0" fill="none" h="1700" w="1905">
                    <a:moveTo>
                      <a:pt x="0" y="598"/>
                    </a:moveTo>
                    <a:lnTo>
                      <a:pt x="1904" y="1699"/>
                    </a:lnTo>
                    <a:lnTo>
                      <a:pt x="1904" y="1046"/>
                    </a:lnTo>
                    <a:lnTo>
                      <a:pt x="149" y="0"/>
                    </a:lnTo>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4"/>
              <p:cNvSpPr/>
              <p:nvPr/>
            </p:nvSpPr>
            <p:spPr>
              <a:xfrm>
                <a:off x="421172" y="853402"/>
                <a:ext cx="92403" cy="82416"/>
              </a:xfrm>
              <a:custGeom>
                <a:rect b="b" l="l" r="r" t="t"/>
                <a:pathLst>
                  <a:path extrusionOk="0" fill="none" h="1700" w="1906">
                    <a:moveTo>
                      <a:pt x="1905" y="598"/>
                    </a:moveTo>
                    <a:lnTo>
                      <a:pt x="1" y="1699"/>
                    </a:lnTo>
                    <a:lnTo>
                      <a:pt x="1" y="1046"/>
                    </a:lnTo>
                    <a:lnTo>
                      <a:pt x="1756" y="0"/>
                    </a:lnTo>
                  </a:path>
                </a:pathLst>
              </a:custGeom>
              <a:noFill/>
              <a:ln cap="rnd" cmpd="sng" w="38100">
                <a:solidFill>
                  <a:srgbClr val="02687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8" name="Google Shape;138;p14"/>
            <p:cNvSpPr/>
            <p:nvPr/>
          </p:nvSpPr>
          <p:spPr>
            <a:xfrm>
              <a:off x="645100" y="6691925"/>
              <a:ext cx="233576" cy="233824"/>
            </a:xfrm>
            <a:custGeom>
              <a:rect b="b" l="l" r="r" t="t"/>
              <a:pathLst>
                <a:path extrusionOk="0" fill="none" h="991" w="990">
                  <a:moveTo>
                    <a:pt x="990" y="337"/>
                  </a:moveTo>
                  <a:lnTo>
                    <a:pt x="990" y="654"/>
                  </a:lnTo>
                  <a:lnTo>
                    <a:pt x="654" y="654"/>
                  </a:lnTo>
                  <a:lnTo>
                    <a:pt x="654" y="990"/>
                  </a:lnTo>
                  <a:lnTo>
                    <a:pt x="336" y="990"/>
                  </a:lnTo>
                  <a:lnTo>
                    <a:pt x="336" y="654"/>
                  </a:lnTo>
                  <a:lnTo>
                    <a:pt x="0" y="654"/>
                  </a:lnTo>
                  <a:lnTo>
                    <a:pt x="0" y="337"/>
                  </a:lnTo>
                  <a:lnTo>
                    <a:pt x="336" y="337"/>
                  </a:lnTo>
                  <a:lnTo>
                    <a:pt x="336" y="1"/>
                  </a:lnTo>
                  <a:lnTo>
                    <a:pt x="654" y="1"/>
                  </a:lnTo>
                  <a:lnTo>
                    <a:pt x="654" y="337"/>
                  </a:lnTo>
                  <a:lnTo>
                    <a:pt x="990" y="337"/>
                  </a:lnTo>
                  <a:close/>
                </a:path>
              </a:pathLst>
            </a:custGeom>
            <a:noFill/>
            <a:ln cap="rnd" cmpd="sng" w="38100">
              <a:solidFill>
                <a:srgbClr val="00BC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grpSp>
      <p:sp>
        <p:nvSpPr>
          <p:cNvPr id="139" name="Google Shape;139;p14"/>
          <p:cNvSpPr/>
          <p:nvPr/>
        </p:nvSpPr>
        <p:spPr>
          <a:xfrm>
            <a:off x="-5850" y="0"/>
            <a:ext cx="10070100" cy="243000"/>
          </a:xfrm>
          <a:prstGeom prst="rect">
            <a:avLst/>
          </a:prstGeom>
          <a:solidFill>
            <a:srgbClr val="00BC6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