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6541" l="24800" r="-2301" t="0"/>
          <a:stretch/>
        </p:blipFill>
        <p:spPr>
          <a:xfrm>
            <a:off x="0" y="0"/>
            <a:ext cx="7797299" cy="71552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5400000">
            <a:off x="2224800" y="1655700"/>
            <a:ext cx="7203300" cy="3891900"/>
          </a:xfrm>
          <a:prstGeom prst="rect">
            <a:avLst/>
          </a:prstGeom>
          <a:gradFill>
            <a:gsLst>
              <a:gs pos="0">
                <a:srgbClr val="FFFFFF"/>
              </a:gs>
              <a:gs pos="67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-5850" y="6513426"/>
            <a:ext cx="7778100" cy="3342600"/>
          </a:xfrm>
          <a:prstGeom prst="rect">
            <a:avLst/>
          </a:pr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20650" y="6715892"/>
            <a:ext cx="7797300" cy="3342600"/>
          </a:xfrm>
          <a:prstGeom prst="rect">
            <a:avLst/>
          </a:prstGeom>
          <a:gradFill>
            <a:gsLst>
              <a:gs pos="0">
                <a:srgbClr val="026873"/>
              </a:gs>
              <a:gs pos="100000">
                <a:srgbClr val="0D455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178706" y="2087728"/>
            <a:ext cx="3095700" cy="2809800"/>
          </a:xfrm>
          <a:prstGeom prst="heart">
            <a:avLst/>
          </a:prstGeom>
          <a:noFill/>
          <a:ln cap="flat" cmpd="sng" w="152400">
            <a:solidFill>
              <a:srgbClr val="E5F2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608650" y="2387125"/>
            <a:ext cx="48447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3B4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Your health.</a:t>
            </a:r>
            <a:endParaRPr sz="4500">
              <a:solidFill>
                <a:srgbClr val="003B4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3B4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Your data.</a:t>
            </a:r>
            <a:endParaRPr sz="4500">
              <a:solidFill>
                <a:srgbClr val="003B4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00BC6F"/>
                </a:solidFill>
                <a:latin typeface="Montserrat"/>
                <a:ea typeface="Montserrat"/>
                <a:cs typeface="Montserrat"/>
                <a:sym typeface="Montserrat"/>
              </a:rPr>
              <a:t>Your care.</a:t>
            </a:r>
            <a:endParaRPr sz="5100">
              <a:solidFill>
                <a:srgbClr val="00BC6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903775" y="6943850"/>
            <a:ext cx="4591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Make sure your care team has all of the information they need to provide you with the best care possible.</a:t>
            </a:r>
            <a:endParaRPr b="1"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Ask any member of our team how you can decide who has access to your health information.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100" y="452250"/>
            <a:ext cx="2219249" cy="30729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344539" y="6260500"/>
            <a:ext cx="2354700" cy="235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794375" y="9023250"/>
            <a:ext cx="464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 Us:</a:t>
            </a:r>
            <a:r>
              <a:rPr lang="en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[Phone Number] </a:t>
            </a:r>
            <a:b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[Email Address] | [Organization Address]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54425" y="9007950"/>
            <a:ext cx="2354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[Organization </a:t>
            </a:r>
            <a:b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Logo/Name]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45577" y="6883907"/>
            <a:ext cx="175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BC6F"/>
                </a:solidFill>
                <a:latin typeface="Montserrat"/>
                <a:ea typeface="Montserrat"/>
                <a:cs typeface="Montserrat"/>
                <a:sym typeface="Montserrat"/>
              </a:rPr>
              <a:t>Insert QR code or URL here</a:t>
            </a:r>
            <a:endParaRPr i="1" sz="2000">
              <a:solidFill>
                <a:srgbClr val="00BC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